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3F3F3F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E2CC"/>
          </a:solidFill>
        </a:fill>
      </a:tcStyle>
    </a:wholeTbl>
    <a:band2H>
      <a:tcTxStyle b="def" i="def"/>
      <a:tcStyle>
        <a:tcBdr/>
        <a:fill>
          <a:solidFill>
            <a:srgbClr val="EBF1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0DA"/>
          </a:solidFill>
        </a:fill>
      </a:tcStyle>
    </a:wholeTbl>
    <a:band2H>
      <a:tcTxStyle b="def" i="def"/>
      <a:tcStyle>
        <a:tcBdr/>
        <a:fill>
          <a:solidFill>
            <a:srgbClr val="E7F0E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0E6"/>
          </a:solidFill>
        </a:fill>
      </a:tcStyle>
    </a:wholeTbl>
    <a:band2H>
      <a:tcTxStyle b="def" i="def"/>
      <a:tcStyle>
        <a:tcBdr/>
        <a:fill>
          <a:solidFill>
            <a:srgbClr val="E7F0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F3F3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3F3F3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solidFill>
            <a:srgbClr val="3F3F3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50800" cap="flat">
              <a:solidFill>
                <a:srgbClr val="3F3F3F"/>
              </a:solidFill>
              <a:prstDash val="solid"/>
              <a:round/>
            </a:ln>
          </a:top>
          <a:bottom>
            <a:ln w="127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3F3F3F"/>
      </a:tcTxStyle>
      <a:tcStyle>
        <a:tcBdr>
          <a:left>
            <a:ln w="12700" cap="flat">
              <a:solidFill>
                <a:srgbClr val="3F3F3F"/>
              </a:solidFill>
              <a:prstDash val="solid"/>
              <a:round/>
            </a:ln>
          </a:left>
          <a:right>
            <a:ln w="12700" cap="flat">
              <a:solidFill>
                <a:srgbClr val="3F3F3F"/>
              </a:solidFill>
              <a:prstDash val="solid"/>
              <a:round/>
            </a:ln>
          </a:right>
          <a:top>
            <a:ln w="12700" cap="flat">
              <a:solidFill>
                <a:srgbClr val="3F3F3F"/>
              </a:solidFill>
              <a:prstDash val="solid"/>
              <a:round/>
            </a:ln>
          </a:top>
          <a:bottom>
            <a:ln w="25400" cap="flat">
              <a:solidFill>
                <a:srgbClr val="3F3F3F"/>
              </a:solidFill>
              <a:prstDash val="solid"/>
              <a:round/>
            </a:ln>
          </a:bottom>
          <a:insideH>
            <a:ln w="12700" cap="flat">
              <a:solidFill>
                <a:srgbClr val="3F3F3F"/>
              </a:solidFill>
              <a:prstDash val="solid"/>
              <a:round/>
            </a:ln>
          </a:insideH>
          <a:insideV>
            <a:ln w="12700" cap="flat">
              <a:solidFill>
                <a:srgbClr val="3F3F3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1" name="Shape 10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033" name="Shape 1033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34" name="Shape 1034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140" name="Group 140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138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Shape 139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1" name="Shape 1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150" name="Shape 150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161" name="Shape 161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162" name="Shape 1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171" name="Shape 171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189" name="Shape 189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191" name="Shape 1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10" name="Shape 210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221" name="Shape 2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230" name="Shape 2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240" name="Shape 240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243" name="Group 243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241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2" name="Shape 242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44" name="Shape 2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253" name="Shape 253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263" name="Shape 263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264" name="Shape 26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265" name="Shape 2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274" name="Shape 274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275" name="Shape 2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292" name="Shape 292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93" name="Shape 293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294" name="Shape 2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303" name="Shape 303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4" name="Shape 3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35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" name="Shape 36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Shape 312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13" name="Shape 313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323" name="Shape 323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324" name="Shape 3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333" name="Shape 3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34" name="Shape 3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Shape 342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343" name="Shape 343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346" name="Group 346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344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45" name="Shape 345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7" name="Shape 3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356" name="Shape 356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57" name="Shape 3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hape 365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366" name="Shape 366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367" name="Shape 367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368" name="Shape 3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377" name="Shape 377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378" name="Shape 3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Shape 3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395" name="Shape 395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396" name="Shape 396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397" name="Shape 3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406" name="Shape 406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07" name="Shape 40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47" name="Shape 47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16" name="Shape 416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426" name="Shape 426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427" name="Shape 4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436" name="Shape 4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37" name="Shape 4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446" name="Shape 446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449" name="Group 449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447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8" name="Shape 448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450" name="Shape 4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hape 4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459" name="Shape 459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460" name="Shape 4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Shape 468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469" name="Shape 469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470" name="Shape 470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471" name="Shape 4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480" name="Shape 480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481" name="Shape 4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498" name="Shape 498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499" name="Shape 499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500" name="Shape 5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509" name="Shape 509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510" name="Shape 5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58" name="Shape 58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18" name="Shape 518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519" name="Shape 519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Shape 528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529" name="Shape 529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530" name="Shape 5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5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539" name="Shape 5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540" name="Shape 5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Shape 548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549" name="Shape 549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552" name="Group 552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550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51" name="Shape 551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553" name="Shape 5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hape 5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562" name="Shape 562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563" name="Shape 5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Shape 571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572" name="Shape 572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573" name="Shape 573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574" name="Shape 5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583" name="Shape 583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584" name="Shape 5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00" name="Shape 600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601" name="Shape 601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602" name="Shape 602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603" name="Shape 6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11" name="Shape 611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612" name="Shape 612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613" name="Shape 6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68" name="Shape 68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hape 621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622" name="Shape 622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hape 631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632" name="Shape 632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633" name="Shape 6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41" name="Shape 6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642" name="Shape 6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643" name="Shape 6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hape 651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652" name="Shape 652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655" name="Group 655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653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4" name="Shape 654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56" name="Shape 6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Shape 6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665" name="Shape 665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666" name="Shape 6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74" name="Shape 674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675" name="Shape 675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676" name="Shape 676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677" name="Shape 6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85" name="Shape 685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686" name="Shape 686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687" name="Shape 6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695" name="Shape 6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03" name="Shape 703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704" name="Shape 704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705" name="Shape 705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706" name="Shape 7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hape 714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715" name="Shape 715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716" name="Shape 7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Shape 724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725" name="Shape 725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734" name="Shape 734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735" name="Shape 735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736" name="Shape 7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Shape 7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745" name="Shape 7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746" name="Shape 7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Shape 754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755" name="Shape 755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758" name="Group 758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756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57" name="Shape 757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759" name="Shape 7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67" name="Shape 7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768" name="Shape 768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769" name="Shape 7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Shape 777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778" name="Shape 778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779" name="Shape 779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780" name="Shape 7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Shape 788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789" name="Shape 789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790" name="Shape 7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7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798" name="Shape 7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06" name="Shape 806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807" name="Shape 807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08" name="Shape 808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809" name="Shape 8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17" name="Shape 817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818" name="Shape 818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819" name="Shape 8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86" name="Shape 86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27" name="Shape 827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828" name="Shape 828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6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837" name="Shape 837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838" name="Shape 838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839" name="Shape 8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47" name="Shape 8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848" name="Shape 8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849" name="Shape 8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57" name="Shape 857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858" name="Shape 858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861" name="Group 861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859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60" name="Shape 860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862" name="Shape 8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70" name="Shape 8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871" name="Shape 871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872" name="Shape 8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80" name="Shape 880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881" name="Shape 881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882" name="Shape 882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883" name="Shape 8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891" name="Shape 891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892" name="Shape 892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893" name="Shape 8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01" name="Shape 9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09" name="Shape 909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910" name="Shape 910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11" name="Shape 911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912" name="Shape 9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Shape 920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921" name="Shape 921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922" name="Shape 9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hape 930"/>
          <p:cNvSpPr/>
          <p:nvPr>
            <p:ph type="body" idx="1"/>
          </p:nvPr>
        </p:nvSpPr>
        <p:spPr>
          <a:xfrm>
            <a:off x="838200" y="571503"/>
            <a:ext cx="10515602" cy="5649913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931" name="Shape 931"/>
          <p:cNvSpPr/>
          <p:nvPr>
            <p:ph type="sldNum" sz="quarter" idx="2"/>
          </p:nvPr>
        </p:nvSpPr>
        <p:spPr>
          <a:xfrm>
            <a:off x="10995387" y="6363583"/>
            <a:ext cx="358413" cy="35066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939" name="image1.png"/>
          <p:cNvPicPr>
            <a:picLocks noChangeAspect="1"/>
          </p:cNvPicPr>
          <p:nvPr/>
        </p:nvPicPr>
        <p:blipFill>
          <a:blip r:embed="rId3">
            <a:extLst/>
          </a:blip>
          <a:srcRect l="398" t="16308" r="0" b="22681"/>
          <a:stretch>
            <a:fillRect/>
          </a:stretch>
        </p:blipFill>
        <p:spPr>
          <a:xfrm>
            <a:off x="-3629" y="-14514"/>
            <a:ext cx="12192000" cy="5677069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Shape 940"/>
          <p:cNvSpPr/>
          <p:nvPr>
            <p:ph type="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AFB787"/>
                </a:solidFill>
              </a:defRPr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941" name="Shape 941"/>
          <p:cNvSpPr/>
          <p:nvPr>
            <p:ph type="body" sz="quarter" idx="1"/>
          </p:nvPr>
        </p:nvSpPr>
        <p:spPr>
          <a:xfrm>
            <a:off x="1524000" y="5994400"/>
            <a:ext cx="9144000" cy="3619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rgbClr val="8C8C8C"/>
                </a:solidFill>
              </a:defRPr>
            </a:lvl1pPr>
          </a:lstStyle>
          <a:p>
            <a:pPr/>
            <a:r>
              <a:t>单击此处编辑母版副标题样式</a:t>
            </a:r>
          </a:p>
        </p:txBody>
      </p:sp>
      <p:sp>
        <p:nvSpPr>
          <p:cNvPr id="942" name="Shape 9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50" name="Shape 9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951" name="Shape 9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952" name="Shape 9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60" name="Shape 960"/>
          <p:cNvSpPr/>
          <p:nvPr>
            <p:ph type="title"/>
          </p:nvPr>
        </p:nvSpPr>
        <p:spPr>
          <a:xfrm>
            <a:off x="1732545" y="1998497"/>
            <a:ext cx="6757736" cy="1751363"/>
          </a:xfrm>
          <a:prstGeom prst="rect">
            <a:avLst/>
          </a:prstGeom>
        </p:spPr>
        <p:txBody>
          <a:bodyPr anchor="b"/>
          <a:lstStyle>
            <a:lvl1pPr algn="r">
              <a:defRPr sz="4400"/>
            </a:lvl1pPr>
          </a:lstStyle>
          <a:p>
            <a:pPr/>
            <a:r>
              <a:t>编辑标题</a:t>
            </a:r>
          </a:p>
        </p:txBody>
      </p:sp>
      <p:sp>
        <p:nvSpPr>
          <p:cNvPr id="961" name="Shape 961"/>
          <p:cNvSpPr/>
          <p:nvPr>
            <p:ph type="body" sz="quarter" idx="1"/>
          </p:nvPr>
        </p:nvSpPr>
        <p:spPr>
          <a:xfrm>
            <a:off x="1732545" y="3749859"/>
            <a:ext cx="6757736" cy="92100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grpSp>
        <p:nvGrpSpPr>
          <p:cNvPr id="964" name="Group 964"/>
          <p:cNvGrpSpPr/>
          <p:nvPr/>
        </p:nvGrpSpPr>
        <p:grpSpPr>
          <a:xfrm>
            <a:off x="1732547" y="2804535"/>
            <a:ext cx="8586535" cy="1405824"/>
            <a:chOff x="0" y="0"/>
            <a:chExt cx="8586534" cy="1405823"/>
          </a:xfrm>
        </p:grpSpPr>
        <p:pic>
          <p:nvPicPr>
            <p:cNvPr id="96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07390" y="0"/>
              <a:ext cx="1579145" cy="14058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63" name="Shape 963"/>
            <p:cNvSpPr/>
            <p:nvPr/>
          </p:nvSpPr>
          <p:spPr>
            <a:xfrm>
              <a:off x="0" y="943231"/>
              <a:ext cx="7024556" cy="1"/>
            </a:xfrm>
            <a:prstGeom prst="line">
              <a:avLst/>
            </a:prstGeom>
            <a:noFill/>
            <a:ln w="6350" cap="flat">
              <a:solidFill>
                <a:srgbClr val="C9E5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965" name="Shape 9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73" name="Shape 9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974" name="Shape 974"/>
          <p:cNvSpPr/>
          <p:nvPr>
            <p:ph type="body" sz="half" idx="1"/>
          </p:nvPr>
        </p:nvSpPr>
        <p:spPr>
          <a:xfrm>
            <a:off x="838200" y="1594230"/>
            <a:ext cx="5160265" cy="4632834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975" name="Shape 9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83" name="Shape 983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984" name="Shape 984"/>
          <p:cNvSpPr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985" name="Shape 985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>
              <a:defRPr b="1">
                <a:solidFill>
                  <a:schemeClr val="accent1"/>
                </a:solidFill>
              </a:defRPr>
            </a:pPr>
          </a:p>
        </p:txBody>
      </p:sp>
      <p:sp>
        <p:nvSpPr>
          <p:cNvPr id="986" name="Shape 9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994" name="Shape 994"/>
          <p:cNvSpPr/>
          <p:nvPr>
            <p:ph type="title"/>
          </p:nvPr>
        </p:nvSpPr>
        <p:spPr>
          <a:xfrm>
            <a:off x="2887578" y="2694045"/>
            <a:ext cx="5005139" cy="1247302"/>
          </a:xfrm>
          <a:prstGeom prst="rect">
            <a:avLst/>
          </a:prstGeom>
        </p:spPr>
        <p:txBody>
          <a:bodyPr/>
          <a:lstStyle>
            <a:lvl1pPr algn="ctr">
              <a:defRPr b="0" sz="8000"/>
            </a:lvl1pPr>
          </a:lstStyle>
          <a:p>
            <a:pPr/>
            <a:r>
              <a:t>编辑标题</a:t>
            </a:r>
          </a:p>
        </p:txBody>
      </p:sp>
      <p:sp>
        <p:nvSpPr>
          <p:cNvPr id="995" name="Shape 995"/>
          <p:cNvSpPr/>
          <p:nvPr/>
        </p:nvSpPr>
        <p:spPr>
          <a:xfrm rot="7086271">
            <a:off x="6985682" y="2044611"/>
            <a:ext cx="2547021" cy="25464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64" h="20421" fill="norm" stroke="1" extrusionOk="0">
                <a:moveTo>
                  <a:pt x="9393" y="20421"/>
                </a:moveTo>
                <a:lnTo>
                  <a:pt x="9393" y="20421"/>
                </a:lnTo>
                <a:cubicBezTo>
                  <a:pt x="4048" y="20253"/>
                  <a:pt x="-155" y="15546"/>
                  <a:pt x="4" y="9908"/>
                </a:cubicBezTo>
                <a:cubicBezTo>
                  <a:pt x="164" y="4271"/>
                  <a:pt x="4626" y="-163"/>
                  <a:pt x="9971" y="5"/>
                </a:cubicBezTo>
                <a:cubicBezTo>
                  <a:pt x="15316" y="173"/>
                  <a:pt x="19519" y="4880"/>
                  <a:pt x="19360" y="10517"/>
                </a:cubicBezTo>
                <a:cubicBezTo>
                  <a:pt x="19307" y="12388"/>
                  <a:pt x="18768" y="14207"/>
                  <a:pt x="17802" y="15776"/>
                </a:cubicBezTo>
                <a:lnTo>
                  <a:pt x="17631" y="15659"/>
                </a:lnTo>
                <a:lnTo>
                  <a:pt x="17631" y="15659"/>
                </a:lnTo>
                <a:cubicBezTo>
                  <a:pt x="20482" y="11028"/>
                  <a:pt x="19235" y="4836"/>
                  <a:pt x="14845" y="1829"/>
                </a:cubicBezTo>
                <a:cubicBezTo>
                  <a:pt x="10455" y="-1179"/>
                  <a:pt x="4585" y="137"/>
                  <a:pt x="1733" y="4767"/>
                </a:cubicBezTo>
                <a:cubicBezTo>
                  <a:pt x="-1118" y="9397"/>
                  <a:pt x="129" y="15589"/>
                  <a:pt x="4519" y="18597"/>
                </a:cubicBezTo>
                <a:cubicBezTo>
                  <a:pt x="5975" y="19595"/>
                  <a:pt x="7664" y="20151"/>
                  <a:pt x="9399" y="20206"/>
                </a:cubicBez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996" name="Shape 9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004" name="Shape 10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012" name="Shape 1012"/>
          <p:cNvSpPr/>
          <p:nvPr>
            <p:ph type="title"/>
          </p:nvPr>
        </p:nvSpPr>
        <p:spPr>
          <a:xfrm>
            <a:off x="839787" y="607100"/>
            <a:ext cx="4165201" cy="1600201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pPr/>
            <a:r>
              <a:t>单击此处编辑母版标题样式</a:t>
            </a:r>
          </a:p>
        </p:txBody>
      </p:sp>
      <p:sp>
        <p:nvSpPr>
          <p:cNvPr id="1013" name="Shape 1013"/>
          <p:cNvSpPr/>
          <p:nvPr>
            <p:ph type="pic" sz="half" idx="13"/>
          </p:nvPr>
        </p:nvSpPr>
        <p:spPr>
          <a:xfrm>
            <a:off x="5183999" y="607100"/>
            <a:ext cx="6170401" cy="54036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14" name="Shape 1014"/>
          <p:cNvSpPr/>
          <p:nvPr>
            <p:ph type="body" sz="quarter" idx="1"/>
          </p:nvPr>
        </p:nvSpPr>
        <p:spPr>
          <a:xfrm>
            <a:off x="839787" y="2207299"/>
            <a:ext cx="4165201" cy="381158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pPr/>
            <a:r>
              <a:t>单击此处编辑母版文本样式</a:t>
            </a:r>
          </a:p>
        </p:txBody>
      </p:sp>
      <p:sp>
        <p:nvSpPr>
          <p:cNvPr id="1015" name="Shape 10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023" name="Shape 1023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单击此处编辑母版标题样式</a:t>
            </a:r>
          </a:p>
        </p:txBody>
      </p:sp>
      <p:sp>
        <p:nvSpPr>
          <p:cNvPr id="1024" name="Shape 1024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Blip>
                <a:blip r:embed="rId3"/>
              </a:buBlip>
              <a:defRPr>
                <a:solidFill>
                  <a:schemeClr val="accent1"/>
                </a:solidFill>
              </a:defRPr>
            </a:lvl1pPr>
            <a:lvl2pPr marL="868680" indent="-411480">
              <a:buSzPct val="100000"/>
              <a:buChar char="•"/>
              <a:defRPr>
                <a:solidFill>
                  <a:schemeClr val="accent1"/>
                </a:solidFill>
              </a:defRPr>
            </a:lvl2pPr>
            <a:lvl3pPr marL="1295400" indent="-381000">
              <a:buSzPct val="100000"/>
              <a:buChar char="•"/>
              <a:defRPr>
                <a:solidFill>
                  <a:schemeClr val="accent1"/>
                </a:solidFill>
              </a:defRPr>
            </a:lvl3pPr>
            <a:lvl4pPr marL="1752600" indent="-381000">
              <a:buSzPct val="100000"/>
              <a:buChar char="•"/>
              <a:defRPr>
                <a:solidFill>
                  <a:schemeClr val="accent1"/>
                </a:solidFill>
              </a:defRPr>
            </a:lvl4pPr>
            <a:lvl5pPr marL="2209800" indent="-381000">
              <a:buSzPct val="10000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5" name="Shape 10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1.xml"/><Relationship Id="rId54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55.xml"/><Relationship Id="rId58" Type="http://schemas.openxmlformats.org/officeDocument/2006/relationships/slideLayout" Target="../slideLayouts/slideLayout56.xml"/><Relationship Id="rId59" Type="http://schemas.openxmlformats.org/officeDocument/2006/relationships/slideLayout" Target="../slideLayouts/slideLayout57.xml"/><Relationship Id="rId60" Type="http://schemas.openxmlformats.org/officeDocument/2006/relationships/slideLayout" Target="../slideLayouts/slideLayout58.xml"/><Relationship Id="rId61" Type="http://schemas.openxmlformats.org/officeDocument/2006/relationships/slideLayout" Target="../slideLayouts/slideLayout59.xml"/><Relationship Id="rId62" Type="http://schemas.openxmlformats.org/officeDocument/2006/relationships/slideLayout" Target="../slideLayouts/slideLayout60.xml"/><Relationship Id="rId63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2.xml"/><Relationship Id="rId65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4.xml"/><Relationship Id="rId67" Type="http://schemas.openxmlformats.org/officeDocument/2006/relationships/slideLayout" Target="../slideLayouts/slideLayout65.xml"/><Relationship Id="rId68" Type="http://schemas.openxmlformats.org/officeDocument/2006/relationships/slideLayout" Target="../slideLayouts/slideLayout66.xml"/><Relationship Id="rId69" Type="http://schemas.openxmlformats.org/officeDocument/2006/relationships/slideLayout" Target="../slideLayouts/slideLayout67.xml"/><Relationship Id="rId70" Type="http://schemas.openxmlformats.org/officeDocument/2006/relationships/slideLayout" Target="../slideLayouts/slideLayout68.xml"/><Relationship Id="rId71" Type="http://schemas.openxmlformats.org/officeDocument/2006/relationships/slideLayout" Target="../slideLayouts/slideLayout69.xml"/><Relationship Id="rId72" Type="http://schemas.openxmlformats.org/officeDocument/2006/relationships/slideLayout" Target="../slideLayouts/slideLayout70.xml"/><Relationship Id="rId73" Type="http://schemas.openxmlformats.org/officeDocument/2006/relationships/slideLayout" Target="../slideLayouts/slideLayout71.xml"/><Relationship Id="rId74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3.xml"/><Relationship Id="rId76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5.xml"/><Relationship Id="rId78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7.xml"/><Relationship Id="rId80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79.xml"/><Relationship Id="rId82" Type="http://schemas.openxmlformats.org/officeDocument/2006/relationships/slideLayout" Target="../slideLayouts/slideLayout80.xml"/><Relationship Id="rId83" Type="http://schemas.openxmlformats.org/officeDocument/2006/relationships/slideLayout" Target="../slideLayouts/slideLayout81.xml"/><Relationship Id="rId84" Type="http://schemas.openxmlformats.org/officeDocument/2006/relationships/slideLayout" Target="../slideLayouts/slideLayout82.xml"/><Relationship Id="rId85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4.xml"/><Relationship Id="rId87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6.xml"/><Relationship Id="rId89" Type="http://schemas.openxmlformats.org/officeDocument/2006/relationships/slideLayout" Target="../slideLayouts/slideLayout87.xml"/><Relationship Id="rId90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89.xml"/><Relationship Id="rId92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1.xml"/><Relationship Id="rId94" Type="http://schemas.openxmlformats.org/officeDocument/2006/relationships/slideLayout" Target="../slideLayouts/slideLayout92.xml"/><Relationship Id="rId95" Type="http://schemas.openxmlformats.org/officeDocument/2006/relationships/slideLayout" Target="../slideLayouts/slideLayout93.xml"/><Relationship Id="rId96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5.xml"/><Relationship Id="rId98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7.xml"/><Relationship Id="rId100" Type="http://schemas.openxmlformats.org/officeDocument/2006/relationships/slideLayout" Target="../slideLayouts/slideLayout98.xml"/><Relationship Id="rId101" Type="http://schemas.openxmlformats.org/officeDocument/2006/relationships/slideLayout" Target="../slideLayouts/slideLayout99.xml"/><Relationship Id="rId102" Type="http://schemas.openxmlformats.org/officeDocument/2006/relationships/slideLayout" Target="../slideLayouts/slideLayout10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png"/>
          <p:cNvPicPr>
            <a:picLocks noChangeAspect="1"/>
          </p:cNvPicPr>
          <p:nvPr/>
        </p:nvPicPr>
        <p:blipFill>
          <a:blip r:embed="rId2">
            <a:extLst/>
          </a:blip>
          <a:srcRect l="398" t="1320" r="0" b="37274"/>
          <a:stretch>
            <a:fillRect/>
          </a:stretch>
        </p:blipFill>
        <p:spPr>
          <a:xfrm>
            <a:off x="1" y="0"/>
            <a:ext cx="12192000" cy="428461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838200" y="365125"/>
            <a:ext cx="10515600" cy="1087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单击此处编辑母版标题样式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38200" y="1595718"/>
            <a:ext cx="10515600" cy="458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0995387" y="6363581"/>
            <a:ext cx="358413" cy="35066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normAutofit fontScale="100000" lnSpcReduction="0"/>
          </a:bodyPr>
          <a:lstStyle>
            <a:lvl1pPr algn="r">
              <a:defRPr>
                <a:solidFill>
                  <a:srgbClr val="90909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  <p:sldLayoutId id="2147483692" r:id="rId46"/>
    <p:sldLayoutId id="2147483693" r:id="rId47"/>
    <p:sldLayoutId id="2147483694" r:id="rId48"/>
    <p:sldLayoutId id="2147483695" r:id="rId49"/>
    <p:sldLayoutId id="2147483696" r:id="rId50"/>
    <p:sldLayoutId id="2147483697" r:id="rId51"/>
    <p:sldLayoutId id="2147483698" r:id="rId52"/>
    <p:sldLayoutId id="2147483699" r:id="rId53"/>
    <p:sldLayoutId id="2147483700" r:id="rId54"/>
    <p:sldLayoutId id="2147483701" r:id="rId55"/>
    <p:sldLayoutId id="2147483702" r:id="rId56"/>
    <p:sldLayoutId id="2147483703" r:id="rId57"/>
    <p:sldLayoutId id="2147483704" r:id="rId58"/>
    <p:sldLayoutId id="2147483705" r:id="rId59"/>
    <p:sldLayoutId id="2147483706" r:id="rId60"/>
    <p:sldLayoutId id="2147483707" r:id="rId61"/>
    <p:sldLayoutId id="2147483708" r:id="rId62"/>
    <p:sldLayoutId id="2147483709" r:id="rId63"/>
    <p:sldLayoutId id="2147483710" r:id="rId64"/>
    <p:sldLayoutId id="2147483711" r:id="rId65"/>
    <p:sldLayoutId id="2147483712" r:id="rId66"/>
    <p:sldLayoutId id="2147483713" r:id="rId67"/>
    <p:sldLayoutId id="2147483714" r:id="rId68"/>
    <p:sldLayoutId id="2147483715" r:id="rId69"/>
    <p:sldLayoutId id="2147483716" r:id="rId70"/>
    <p:sldLayoutId id="2147483717" r:id="rId71"/>
    <p:sldLayoutId id="2147483718" r:id="rId72"/>
    <p:sldLayoutId id="2147483719" r:id="rId73"/>
    <p:sldLayoutId id="2147483720" r:id="rId74"/>
    <p:sldLayoutId id="2147483721" r:id="rId75"/>
    <p:sldLayoutId id="2147483722" r:id="rId76"/>
    <p:sldLayoutId id="2147483723" r:id="rId77"/>
    <p:sldLayoutId id="2147483724" r:id="rId78"/>
    <p:sldLayoutId id="2147483725" r:id="rId79"/>
    <p:sldLayoutId id="2147483726" r:id="rId80"/>
    <p:sldLayoutId id="2147483727" r:id="rId81"/>
    <p:sldLayoutId id="2147483728" r:id="rId82"/>
    <p:sldLayoutId id="2147483729" r:id="rId83"/>
    <p:sldLayoutId id="2147483730" r:id="rId84"/>
    <p:sldLayoutId id="2147483731" r:id="rId85"/>
    <p:sldLayoutId id="2147483732" r:id="rId86"/>
    <p:sldLayoutId id="2147483733" r:id="rId87"/>
    <p:sldLayoutId id="2147483734" r:id="rId88"/>
    <p:sldLayoutId id="2147483735" r:id="rId89"/>
    <p:sldLayoutId id="2147483736" r:id="rId90"/>
    <p:sldLayoutId id="2147483737" r:id="rId91"/>
    <p:sldLayoutId id="2147483738" r:id="rId92"/>
    <p:sldLayoutId id="2147483739" r:id="rId93"/>
    <p:sldLayoutId id="2147483740" r:id="rId94"/>
    <p:sldLayoutId id="2147483741" r:id="rId95"/>
    <p:sldLayoutId id="2147483742" r:id="rId96"/>
    <p:sldLayoutId id="2147483743" r:id="rId97"/>
    <p:sldLayoutId id="2147483744" r:id="rId98"/>
    <p:sldLayoutId id="2147483745" r:id="rId99"/>
    <p:sldLayoutId id="2147483746" r:id="rId100"/>
    <p:sldLayoutId id="2147483747" r:id="rId101"/>
    <p:sldLayoutId id="2147483748" r:id="rId10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59802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400" u="none">
          <a:ln>
            <a:noFill/>
          </a:ln>
          <a:solidFill>
            <a:srgbClr val="3F3F3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Shape 1043"/>
          <p:cNvSpPr/>
          <p:nvPr>
            <p:ph type="ctrTitle"/>
          </p:nvPr>
        </p:nvSpPr>
        <p:spPr>
          <a:xfrm>
            <a:off x="1524000" y="5326741"/>
            <a:ext cx="9144000" cy="667658"/>
          </a:xfrm>
          <a:prstGeom prst="rect">
            <a:avLst/>
          </a:prstGeom>
        </p:spPr>
        <p:txBody>
          <a:bodyPr/>
          <a:lstStyle/>
          <a:p>
            <a:pPr/>
            <a:r>
              <a:t>阑尾解剖</a:t>
            </a:r>
          </a:p>
        </p:txBody>
      </p:sp>
      <p:sp>
        <p:nvSpPr>
          <p:cNvPr id="1044" name="Shape 1044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/>
          <p:nvPr/>
        </p:nvSpPr>
        <p:spPr>
          <a:xfrm>
            <a:off x="258152" y="1664207"/>
            <a:ext cx="580048" cy="329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31" y="0"/>
                </a:moveTo>
                <a:cubicBezTo>
                  <a:pt x="20931" y="1478"/>
                  <a:pt x="20931" y="2950"/>
                  <a:pt x="20931" y="4428"/>
                </a:cubicBezTo>
                <a:cubicBezTo>
                  <a:pt x="20190" y="4983"/>
                  <a:pt x="19598" y="5539"/>
                  <a:pt x="19149" y="6089"/>
                </a:cubicBezTo>
                <a:cubicBezTo>
                  <a:pt x="18260" y="7383"/>
                  <a:pt x="17887" y="8211"/>
                  <a:pt x="18035" y="8583"/>
                </a:cubicBezTo>
                <a:cubicBezTo>
                  <a:pt x="18035" y="9228"/>
                  <a:pt x="18035" y="9872"/>
                  <a:pt x="18035" y="10522"/>
                </a:cubicBezTo>
                <a:cubicBezTo>
                  <a:pt x="19225" y="10522"/>
                  <a:pt x="20410" y="10522"/>
                  <a:pt x="21600" y="10522"/>
                </a:cubicBezTo>
                <a:cubicBezTo>
                  <a:pt x="21600" y="14211"/>
                  <a:pt x="21600" y="17905"/>
                  <a:pt x="21600" y="21600"/>
                </a:cubicBezTo>
                <a:cubicBezTo>
                  <a:pt x="18780" y="21600"/>
                  <a:pt x="15961" y="21600"/>
                  <a:pt x="13137" y="21600"/>
                </a:cubicBezTo>
                <a:cubicBezTo>
                  <a:pt x="13137" y="18183"/>
                  <a:pt x="13137" y="14767"/>
                  <a:pt x="13137" y="11350"/>
                </a:cubicBezTo>
                <a:cubicBezTo>
                  <a:pt x="13586" y="5261"/>
                  <a:pt x="16181" y="1478"/>
                  <a:pt x="20931" y="0"/>
                </a:cubicBezTo>
                <a:close/>
                <a:moveTo>
                  <a:pt x="7794" y="0"/>
                </a:moveTo>
                <a:cubicBezTo>
                  <a:pt x="7794" y="1478"/>
                  <a:pt x="7794" y="2950"/>
                  <a:pt x="7794" y="4428"/>
                </a:cubicBezTo>
                <a:cubicBezTo>
                  <a:pt x="6012" y="5539"/>
                  <a:pt x="5051" y="6922"/>
                  <a:pt x="4898" y="8583"/>
                </a:cubicBezTo>
                <a:cubicBezTo>
                  <a:pt x="4898" y="9228"/>
                  <a:pt x="4898" y="9872"/>
                  <a:pt x="4898" y="10522"/>
                </a:cubicBezTo>
                <a:cubicBezTo>
                  <a:pt x="6088" y="10522"/>
                  <a:pt x="7273" y="10522"/>
                  <a:pt x="8463" y="10522"/>
                </a:cubicBezTo>
                <a:cubicBezTo>
                  <a:pt x="8463" y="14211"/>
                  <a:pt x="8463" y="17905"/>
                  <a:pt x="8463" y="21600"/>
                </a:cubicBezTo>
                <a:cubicBezTo>
                  <a:pt x="5644" y="21600"/>
                  <a:pt x="2824" y="21600"/>
                  <a:pt x="0" y="21600"/>
                </a:cubicBezTo>
                <a:cubicBezTo>
                  <a:pt x="0" y="18183"/>
                  <a:pt x="0" y="14767"/>
                  <a:pt x="0" y="11350"/>
                </a:cubicBezTo>
                <a:cubicBezTo>
                  <a:pt x="745" y="4889"/>
                  <a:pt x="3340" y="1105"/>
                  <a:pt x="7794" y="0"/>
                </a:cubicBezTo>
                <a:close/>
              </a:path>
            </a:pathLst>
          </a:custGeom>
          <a:solidFill>
            <a:srgbClr val="AFD876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1047" name="Shape 1047"/>
          <p:cNvSpPr/>
          <p:nvPr>
            <p:ph type="title"/>
          </p:nvPr>
        </p:nvSpPr>
        <p:spPr>
          <a:xfrm>
            <a:off x="236915" y="96466"/>
            <a:ext cx="10515601" cy="1087158"/>
          </a:xfrm>
          <a:prstGeom prst="rect">
            <a:avLst/>
          </a:prstGeom>
        </p:spPr>
        <p:txBody>
          <a:bodyPr/>
          <a:lstStyle/>
          <a:p>
            <a:pPr/>
            <a:r>
              <a:t>LOREM IPSUM DOLOR</a:t>
            </a:r>
          </a:p>
        </p:txBody>
      </p:sp>
      <p:sp>
        <p:nvSpPr>
          <p:cNvPr id="1048" name="Shape 1048"/>
          <p:cNvSpPr/>
          <p:nvPr>
            <p:ph type="body" sz="quarter" idx="1"/>
          </p:nvPr>
        </p:nvSpPr>
        <p:spPr>
          <a:xfrm>
            <a:off x="838199" y="981091"/>
            <a:ext cx="6691955" cy="21053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600"/>
              </a:spcBef>
              <a:defRPr sz="280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lvl1pPr>
          </a:lstStyle>
          <a:p>
            <a:pPr>
              <a:defRPr b="1" sz="24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b="0" sz="2800">
                <a:latin typeface="宋体"/>
                <a:ea typeface="宋体"/>
                <a:cs typeface="宋体"/>
                <a:sym typeface="宋体"/>
              </a:rPr>
              <a:t>阑尾位于右髂窝部，起自盲肠根部，是从盲肠下端后内侧壁向外延伸的一条细管状器官，因外行酷似蚯蚓，故又称引突。</a:t>
            </a:r>
          </a:p>
        </p:txBody>
      </p:sp>
      <p:pic>
        <p:nvPicPr>
          <p:cNvPr id="1049" name="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0153" y="-17660"/>
            <a:ext cx="4627960" cy="3461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0" name="19300001361541132653536267808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282" y="3141383"/>
            <a:ext cx="2929559" cy="3920440"/>
          </a:xfrm>
          <a:prstGeom prst="rect">
            <a:avLst/>
          </a:prstGeom>
          <a:ln w="12700">
            <a:miter lim="400000"/>
          </a:ln>
        </p:spPr>
      </p:pic>
      <p:sp>
        <p:nvSpPr>
          <p:cNvPr id="1051" name="Shape 1051"/>
          <p:cNvSpPr/>
          <p:nvPr/>
        </p:nvSpPr>
        <p:spPr>
          <a:xfrm>
            <a:off x="3557433" y="3448583"/>
            <a:ext cx="6857614" cy="318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b="1" sz="2800">
                <a:solidFill>
                  <a:srgbClr val="000000"/>
                </a:solidFill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阑尾的长度一般长约</a:t>
            </a:r>
            <a:r>
              <a:t>5~7cm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，根部较为固定，多数在回盲口的后下方约</a:t>
            </a:r>
            <a:r>
              <a:t>2cm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处开口于盲肠，此口称为</a:t>
            </a:r>
            <a:r>
              <a:rPr b="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rPr>
              <a:t>阑尾口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。阑尾口的下缘有一条不明显的半月形粘膜皱襞称</a:t>
            </a:r>
            <a:r>
              <a:rPr b="0">
                <a:solidFill>
                  <a:srgbClr val="0000FF"/>
                </a:solidFill>
                <a:latin typeface="宋体"/>
                <a:ea typeface="宋体"/>
                <a:cs typeface="宋体"/>
                <a:sym typeface="宋体"/>
              </a:rPr>
              <a:t>阑尾瓣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，该瓣有防止异物坠入阑尾腔的作用。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9" grpId="1"/>
      <p:bldP build="whole" bldLvl="1" animBg="1" rev="0" advAuto="0" spid="105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/>
          <p:nvPr/>
        </p:nvSpPr>
        <p:spPr>
          <a:xfrm>
            <a:off x="333375" y="1594230"/>
            <a:ext cx="477394" cy="274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931" y="0"/>
                </a:moveTo>
                <a:cubicBezTo>
                  <a:pt x="20931" y="1478"/>
                  <a:pt x="20931" y="2950"/>
                  <a:pt x="20931" y="4428"/>
                </a:cubicBezTo>
                <a:cubicBezTo>
                  <a:pt x="20190" y="4983"/>
                  <a:pt x="19598" y="5539"/>
                  <a:pt x="19149" y="6089"/>
                </a:cubicBezTo>
                <a:cubicBezTo>
                  <a:pt x="18260" y="7383"/>
                  <a:pt x="17887" y="8211"/>
                  <a:pt x="18035" y="8583"/>
                </a:cubicBezTo>
                <a:cubicBezTo>
                  <a:pt x="18035" y="9228"/>
                  <a:pt x="18035" y="9872"/>
                  <a:pt x="18035" y="10522"/>
                </a:cubicBezTo>
                <a:cubicBezTo>
                  <a:pt x="19225" y="10522"/>
                  <a:pt x="20410" y="10522"/>
                  <a:pt x="21600" y="10522"/>
                </a:cubicBezTo>
                <a:cubicBezTo>
                  <a:pt x="21600" y="14211"/>
                  <a:pt x="21600" y="17905"/>
                  <a:pt x="21600" y="21600"/>
                </a:cubicBezTo>
                <a:cubicBezTo>
                  <a:pt x="18780" y="21600"/>
                  <a:pt x="15961" y="21600"/>
                  <a:pt x="13137" y="21600"/>
                </a:cubicBezTo>
                <a:cubicBezTo>
                  <a:pt x="13137" y="18183"/>
                  <a:pt x="13137" y="14767"/>
                  <a:pt x="13137" y="11350"/>
                </a:cubicBezTo>
                <a:cubicBezTo>
                  <a:pt x="13586" y="5261"/>
                  <a:pt x="16181" y="1478"/>
                  <a:pt x="20931" y="0"/>
                </a:cubicBezTo>
                <a:close/>
                <a:moveTo>
                  <a:pt x="7794" y="0"/>
                </a:moveTo>
                <a:cubicBezTo>
                  <a:pt x="7794" y="1478"/>
                  <a:pt x="7794" y="2950"/>
                  <a:pt x="7794" y="4428"/>
                </a:cubicBezTo>
                <a:cubicBezTo>
                  <a:pt x="6012" y="5539"/>
                  <a:pt x="5051" y="6922"/>
                  <a:pt x="4898" y="8583"/>
                </a:cubicBezTo>
                <a:cubicBezTo>
                  <a:pt x="4898" y="9228"/>
                  <a:pt x="4898" y="9872"/>
                  <a:pt x="4898" y="10522"/>
                </a:cubicBezTo>
                <a:cubicBezTo>
                  <a:pt x="6088" y="10522"/>
                  <a:pt x="7273" y="10522"/>
                  <a:pt x="8463" y="10522"/>
                </a:cubicBezTo>
                <a:cubicBezTo>
                  <a:pt x="8463" y="14211"/>
                  <a:pt x="8463" y="17905"/>
                  <a:pt x="8463" y="21600"/>
                </a:cubicBezTo>
                <a:cubicBezTo>
                  <a:pt x="5644" y="21600"/>
                  <a:pt x="2824" y="21600"/>
                  <a:pt x="0" y="21600"/>
                </a:cubicBezTo>
                <a:cubicBezTo>
                  <a:pt x="0" y="18183"/>
                  <a:pt x="0" y="14767"/>
                  <a:pt x="0" y="11350"/>
                </a:cubicBezTo>
                <a:cubicBezTo>
                  <a:pt x="745" y="4889"/>
                  <a:pt x="3340" y="1105"/>
                  <a:pt x="7794" y="0"/>
                </a:cubicBezTo>
                <a:close/>
              </a:path>
            </a:pathLst>
          </a:custGeom>
          <a:solidFill>
            <a:srgbClr val="AFD876"/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80000"/>
              </a:lnSpc>
            </a:pPr>
          </a:p>
        </p:txBody>
      </p:sp>
      <p:sp>
        <p:nvSpPr>
          <p:cNvPr id="1054" name="Shape 1054"/>
          <p:cNvSpPr/>
          <p:nvPr>
            <p:ph type="title"/>
          </p:nvPr>
        </p:nvSpPr>
        <p:spPr>
          <a:xfrm>
            <a:off x="508000" y="-28575"/>
            <a:ext cx="10515600" cy="1087157"/>
          </a:xfrm>
          <a:prstGeom prst="rect">
            <a:avLst/>
          </a:prstGeom>
        </p:spPr>
        <p:txBody>
          <a:bodyPr/>
          <a:lstStyle/>
          <a:p>
            <a:pPr/>
            <a:r>
              <a:t>LOREM IPSUM DOLOR</a:t>
            </a:r>
          </a:p>
        </p:txBody>
      </p:sp>
      <p:sp>
        <p:nvSpPr>
          <p:cNvPr id="1055" name="Shape 1055"/>
          <p:cNvSpPr/>
          <p:nvPr>
            <p:ph type="body" sz="half" idx="1"/>
          </p:nvPr>
        </p:nvSpPr>
        <p:spPr>
          <a:xfrm>
            <a:off x="313675" y="1902208"/>
            <a:ext cx="5437067" cy="565018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defRPr b="1" sz="2000">
                <a:solidFill>
                  <a:srgbClr val="000026"/>
                </a:solidFill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阑尾尖端为游离盲端，游动大， 由于阑尾基底部与盲肠关系恒定，因此阑尾的位置随盲肠的位置改变而改变，一般有六种类型：</a:t>
            </a:r>
            <a:endParaRPr b="0">
              <a:latin typeface="宋体"/>
              <a:ea typeface="宋体"/>
              <a:cs typeface="宋体"/>
              <a:sym typeface="宋体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defRPr b="1" sz="2000">
                <a:solidFill>
                  <a:srgbClr val="000026"/>
                </a:solidFill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               </a:t>
            </a:r>
            <a:r>
              <a:rPr>
                <a:solidFill>
                  <a:srgbClr val="000000"/>
                </a:solidFill>
              </a:rPr>
              <a:t>回肠前位：尖端指向左上方</a:t>
            </a:r>
            <a:endParaRPr>
              <a:solidFill>
                <a:srgbClr val="000000"/>
              </a:solidFill>
              <a:latin typeface="宋体"/>
              <a:ea typeface="宋体"/>
              <a:cs typeface="宋体"/>
              <a:sym typeface="宋体"/>
            </a:endParaRPr>
          </a:p>
          <a:p>
            <a:pPr lvl="2" marL="457200" indent="457200">
              <a:lnSpc>
                <a:spcPct val="100000"/>
              </a:lnSpc>
              <a:spcBef>
                <a:spcPts val="0"/>
              </a:spcBef>
              <a:defRPr b="1" sz="200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回肠后位：在回肠后位，指向脐</a:t>
            </a:r>
          </a:p>
          <a:p>
            <a:pPr lvl="2" marL="457200" indent="457200">
              <a:lnSpc>
                <a:spcPct val="100000"/>
              </a:lnSpc>
              <a:spcBef>
                <a:spcPts val="0"/>
              </a:spcBef>
              <a:defRPr b="1" sz="200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盆位：尖端指向盆腔</a:t>
            </a:r>
          </a:p>
          <a:p>
            <a:pPr lvl="2" marL="457200" indent="457200">
              <a:lnSpc>
                <a:spcPct val="100000"/>
              </a:lnSpc>
              <a:spcBef>
                <a:spcPts val="0"/>
              </a:spcBef>
              <a:defRPr b="1" sz="200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盲肠后位：位于后腹膜，在盲肠后方髂肌前，尖端指向上</a:t>
            </a:r>
          </a:p>
          <a:p>
            <a:pPr lvl="2" marL="457200" indent="457200">
              <a:lnSpc>
                <a:spcPct val="100000"/>
              </a:lnSpc>
              <a:spcBef>
                <a:spcPts val="0"/>
              </a:spcBef>
              <a:defRPr b="1" sz="200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盲肠下位：尖端指向右下方</a:t>
            </a:r>
          </a:p>
          <a:p>
            <a:pPr lvl="2" marL="457200" indent="457200">
              <a:lnSpc>
                <a:spcPct val="100000"/>
              </a:lnSpc>
              <a:spcBef>
                <a:spcPts val="0"/>
              </a:spcBef>
              <a:defRPr b="1" sz="200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盲肠外侧位：位于腹腔内，盲肠外侧</a:t>
            </a:r>
          </a:p>
          <a:p>
            <a:pPr lvl="1" marL="457200" indent="0">
              <a:lnSpc>
                <a:spcPct val="100000"/>
              </a:lnSpc>
              <a:spcBef>
                <a:spcPts val="0"/>
              </a:spcBef>
              <a:defRPr b="1" sz="2000">
                <a:solidFill>
                  <a:srgbClr val="000000"/>
                </a:solidFill>
                <a:latin typeface="宋体"/>
                <a:ea typeface="宋体"/>
                <a:cs typeface="宋体"/>
                <a:sym typeface="宋体"/>
              </a:defRPr>
            </a:pPr>
            <a:r>
              <a:t>       其它：腹膜外阑尾，盲肠壁内阑尾</a:t>
            </a:r>
          </a:p>
        </p:txBody>
      </p:sp>
      <p:pic>
        <p:nvPicPr>
          <p:cNvPr id="1056" name="QQ截图201304102026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2866" y="1028379"/>
            <a:ext cx="6371317" cy="5206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/>
          <p:nvPr/>
        </p:nvSpPr>
        <p:spPr>
          <a:xfrm>
            <a:off x="1554600" y="5895504"/>
            <a:ext cx="9082800" cy="21463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>
              <a:lnSpc>
                <a:spcPct val="150000"/>
              </a:lnSpc>
              <a:defRPr sz="1000"/>
            </a:pPr>
          </a:p>
        </p:txBody>
      </p:sp>
      <p:pic>
        <p:nvPicPr>
          <p:cNvPr id="1059" name="20101229212515-5555617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2" y="850203"/>
            <a:ext cx="5345142" cy="5157594"/>
          </a:xfrm>
          <a:prstGeom prst="rect">
            <a:avLst/>
          </a:prstGeom>
          <a:ln w="12700">
            <a:miter lim="400000"/>
          </a:ln>
        </p:spPr>
      </p:pic>
      <p:sp>
        <p:nvSpPr>
          <p:cNvPr id="1060" name="Shape 1060"/>
          <p:cNvSpPr/>
          <p:nvPr/>
        </p:nvSpPr>
        <p:spPr>
          <a:xfrm>
            <a:off x="6501500" y="877460"/>
            <a:ext cx="4459834" cy="5103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2400"/>
              </a:spcBef>
              <a:buClr>
                <a:srgbClr val="CC0000"/>
              </a:buClr>
              <a:buSzPct val="100000"/>
              <a:buFont typeface="Wingdings"/>
              <a:buChar char="●"/>
              <a:defRPr b="1" sz="4000">
                <a:solidFill>
                  <a:srgbClr val="000000"/>
                </a:solidFill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其体表投影约在脐与右髂前上棘连线中外</a:t>
            </a:r>
            <a:r>
              <a:t>1/3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交界处，称为</a:t>
            </a:r>
            <a:r>
              <a:rPr b="0">
                <a:solidFill>
                  <a:srgbClr val="00CC00"/>
                </a:solidFill>
                <a:latin typeface="宋体"/>
                <a:ea typeface="宋体"/>
                <a:cs typeface="宋体"/>
                <a:sym typeface="宋体"/>
              </a:rPr>
              <a:t>麦氏点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（</a:t>
            </a:r>
            <a:r>
              <a:rPr>
                <a:solidFill>
                  <a:srgbClr val="00CC00"/>
                </a:solidFill>
              </a:rPr>
              <a:t>McBurney</a:t>
            </a:r>
            <a:r>
              <a:rPr b="0">
                <a:solidFill>
                  <a:srgbClr val="00CC00"/>
                </a:solidFill>
                <a:latin typeface="宋体"/>
                <a:ea typeface="宋体"/>
                <a:cs typeface="宋体"/>
                <a:sym typeface="宋体"/>
              </a:rPr>
              <a:t>点</a:t>
            </a:r>
            <a:r>
              <a:rPr b="0">
                <a:latin typeface="宋体"/>
                <a:ea typeface="宋体"/>
                <a:cs typeface="宋体"/>
                <a:sym typeface="宋体"/>
              </a:rPr>
              <a:t>）是阑尾手术切口的标记点。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3" name="Shape 1063"/>
          <p:cNvSpPr/>
          <p:nvPr/>
        </p:nvSpPr>
        <p:spPr>
          <a:xfrm>
            <a:off x="6670492" y="1784710"/>
            <a:ext cx="4103396" cy="3778251"/>
          </a:xfrm>
          <a:prstGeom prst="rect">
            <a:avLst/>
          </a:prstGeom>
          <a:solidFill>
            <a:srgbClr val="AFD87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7999" tIns="107999" rIns="107999" bIns="107999" anchor="ctr">
            <a:normAutofit fontScale="100000" lnSpcReduction="0"/>
          </a:bodyPr>
          <a:lstStyle/>
          <a:p>
            <a:pPr defTabSz="777240">
              <a:defRPr sz="3060">
                <a:solidFill>
                  <a:srgbClr val="000026"/>
                </a:solidFill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阑尾系膜较短，易使阑尾弯曲。 </a:t>
            </a:r>
          </a:p>
          <a:p>
            <a:pPr defTabSz="777240">
              <a:defRPr sz="3060">
                <a:solidFill>
                  <a:srgbClr val="000026"/>
                </a:solidFill>
              </a:defRPr>
            </a:pPr>
            <a:r>
              <a:rPr>
                <a:latin typeface="宋体"/>
                <a:ea typeface="宋体"/>
                <a:cs typeface="宋体"/>
                <a:sym typeface="宋体"/>
              </a:rPr>
              <a:t>阑尾的组织结构与结肠基本相同，分为粘膜层、粘膜下层、肌层（环肌及纵肌）和浆膜层等。</a:t>
            </a:r>
          </a:p>
        </p:txBody>
      </p:sp>
      <p:pic>
        <p:nvPicPr>
          <p:cNvPr id="1064" name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201" y="1814127"/>
            <a:ext cx="5887041" cy="3778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7" name="Shape 1067"/>
          <p:cNvSpPr/>
          <p:nvPr/>
        </p:nvSpPr>
        <p:spPr>
          <a:xfrm>
            <a:off x="-35632" y="-37274"/>
            <a:ext cx="12192001" cy="6932548"/>
          </a:xfrm>
          <a:prstGeom prst="rect">
            <a:avLst/>
          </a:prstGeom>
          <a:solidFill>
            <a:srgbClr val="AFD87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07999" tIns="107999" rIns="107999" bIns="107999" anchor="ctr">
            <a:normAutofit fontScale="100000" lnSpcReduction="0"/>
          </a:bodyPr>
          <a:lstStyle/>
          <a:p>
            <a:pPr>
              <a:defRPr b="1" sz="3600">
                <a:solidFill>
                  <a:srgbClr val="000026"/>
                </a:solidFill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阑尾的血运来自阑尾动脉，它是一个无侧支的终末动脉，是肠系膜上动脉所属回结肠动脉的分支。因此，一旦发生血液循环障碍，易使阑尾发生坏死。</a:t>
            </a:r>
          </a:p>
          <a:p>
            <a:pPr>
              <a:defRPr b="1" sz="3600">
                <a:solidFill>
                  <a:srgbClr val="000026"/>
                </a:solidFill>
              </a:defRPr>
            </a:pPr>
            <a:r>
              <a:rPr b="0">
                <a:latin typeface="宋体"/>
                <a:ea typeface="宋体"/>
                <a:cs typeface="宋体"/>
                <a:sym typeface="宋体"/>
              </a:rPr>
              <a:t>阑尾静脉回流是经阑尾静脉、回结肠静脉、肠系膜上静脉、门静脉入肝。因此，当阑尾发生化脓性感染时，细菌栓子可引起门静脉炎和肝脓肿。</a:t>
            </a:r>
            <a:r>
              <a:rPr b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244" y="181010"/>
            <a:ext cx="10404129" cy="6495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" name="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361009"/>
            <a:ext cx="7823895" cy="73805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/>
          <p:nvPr>
            <p:ph type="title"/>
          </p:nvPr>
        </p:nvSpPr>
        <p:spPr>
          <a:xfrm>
            <a:off x="2887579" y="2694045"/>
            <a:ext cx="5005138" cy="1247302"/>
          </a:xfrm>
          <a:prstGeom prst="rect">
            <a:avLst/>
          </a:prstGeom>
        </p:spPr>
        <p:txBody>
          <a:bodyPr/>
          <a:lstStyle/>
          <a:p>
            <a:pPr/>
            <a:r>
              <a:t>THANKS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A000120140530A61PPBG">
  <a:themeElements>
    <a:clrScheme name="A000120140530A61PPBG">
      <a:dk1>
        <a:srgbClr val="3F3F3F"/>
      </a:dk1>
      <a:lt1>
        <a:srgbClr val="FFFFFF"/>
      </a:lt1>
      <a:dk2>
        <a:srgbClr val="A7A7A7"/>
      </a:dk2>
      <a:lt2>
        <a:srgbClr val="535353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00FF"/>
      </a:hlink>
      <a:folHlink>
        <a:srgbClr val="FF00FF"/>
      </a:folHlink>
    </a:clrScheme>
    <a:fontScheme name="A000120140530A61PPBG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000120140530A61PPB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F3F3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F3F3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000120140530A61PPBG">
  <a:themeElements>
    <a:clrScheme name="A000120140530A61PPB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6AA30"/>
      </a:accent1>
      <a:accent2>
        <a:srgbClr val="BED15D"/>
      </a:accent2>
      <a:accent3>
        <a:srgbClr val="38A68C"/>
      </a:accent3>
      <a:accent4>
        <a:srgbClr val="C5BE27"/>
      </a:accent4>
      <a:accent5>
        <a:srgbClr val="555835"/>
      </a:accent5>
      <a:accent6>
        <a:srgbClr val="3AA5BA"/>
      </a:accent6>
      <a:hlink>
        <a:srgbClr val="0000FF"/>
      </a:hlink>
      <a:folHlink>
        <a:srgbClr val="FF00FF"/>
      </a:folHlink>
    </a:clrScheme>
    <a:fontScheme name="A000120140530A61PPBG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A000120140530A61PPB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F3F3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3F3F3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