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672" r:id="rId2"/>
    <p:sldId id="1263" r:id="rId3"/>
    <p:sldId id="699" r:id="rId4"/>
    <p:sldId id="1126" r:id="rId5"/>
    <p:sldId id="1127" r:id="rId6"/>
    <p:sldId id="1403" r:id="rId7"/>
    <p:sldId id="1413" r:id="rId8"/>
    <p:sldId id="1414" r:id="rId9"/>
    <p:sldId id="1434" r:id="rId10"/>
    <p:sldId id="1435" r:id="rId11"/>
    <p:sldId id="1385" r:id="rId12"/>
    <p:sldId id="1387" r:id="rId13"/>
    <p:sldId id="1415" r:id="rId14"/>
    <p:sldId id="1416" r:id="rId15"/>
    <p:sldId id="1115" r:id="rId16"/>
    <p:sldId id="1059" r:id="rId17"/>
    <p:sldId id="1438" r:id="rId18"/>
    <p:sldId id="1060" r:id="rId19"/>
    <p:sldId id="1412" r:id="rId20"/>
    <p:sldId id="1061" r:id="rId21"/>
    <p:sldId id="1441" r:id="rId22"/>
    <p:sldId id="1439" r:id="rId23"/>
    <p:sldId id="1443" r:id="rId24"/>
    <p:sldId id="441" r:id="rId25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 varScale="1">
        <p:scale>
          <a:sx n="84" d="100"/>
          <a:sy n="84" d="100"/>
        </p:scale>
        <p:origin x="-82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package" Target="../embeddings/Microsoft_Word___4.docx"/><Relationship Id="rId7" Type="http://schemas.openxmlformats.org/officeDocument/2006/relationships/slide" Target="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image" Target="../media/image15.emf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5.docx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6.docx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7.docx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package" Target="../embeddings/Microsoft_Word___8.docx"/><Relationship Id="rId7" Type="http://schemas.openxmlformats.org/officeDocument/2006/relationships/slide" Target="slide3.xml"/><Relationship Id="rId12" Type="http://schemas.openxmlformats.org/officeDocument/2006/relationships/slide" Target="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11" Type="http://schemas.openxmlformats.org/officeDocument/2006/relationships/slide" Target="slide20.xml"/><Relationship Id="rId5" Type="http://schemas.openxmlformats.org/officeDocument/2006/relationships/package" Target="../embeddings/Microsoft_Word___9.docx"/><Relationship Id="rId10" Type="http://schemas.openxmlformats.org/officeDocument/2006/relationships/slide" Target="slide18.xml"/><Relationship Id="rId4" Type="http://schemas.openxmlformats.org/officeDocument/2006/relationships/image" Target="../media/image23.emf"/><Relationship Id="rId9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esktop\用！！！\风景图片\新图！\3运动会\115511749827516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3511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2"/>
          <p:cNvSpPr txBox="1">
            <a:spLocks/>
          </p:cNvSpPr>
          <p:nvPr/>
        </p:nvSpPr>
        <p:spPr>
          <a:xfrm>
            <a:off x="2854846" y="4301122"/>
            <a:ext cx="914501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5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微型专题　瞬时加速度问题和动力学图象问题</a:t>
            </a:r>
          </a:p>
        </p:txBody>
      </p:sp>
      <p:sp>
        <p:nvSpPr>
          <p:cNvPr id="11" name="副标题 3"/>
          <p:cNvSpPr txBox="1">
            <a:spLocks/>
          </p:cNvSpPr>
          <p:nvPr/>
        </p:nvSpPr>
        <p:spPr>
          <a:xfrm>
            <a:off x="2854846" y="3805709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第四章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牛顿运动定律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347" y="74628"/>
            <a:ext cx="11413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分析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球原来受力如图甲所示，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剪断细线后弹簧形变不会瞬间改变，故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球受力不变，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分析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球原来受力如图乙所示，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剪断细线，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变为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大小不变，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球受力如图丙所示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由牛顿第二定律得：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，解得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7410" name="Picture 2" descr="\\贾文\贾文\源文件\同步\物理 人教 必修1 新课标\4-11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3"/>
          <a:stretch>
            <a:fillRect/>
          </a:stretch>
        </p:blipFill>
        <p:spPr bwMode="auto">
          <a:xfrm>
            <a:off x="2906669" y="4017461"/>
            <a:ext cx="1034601" cy="26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贾文\贾文\源文件\同步\物理 人教 必修1 新课标\4-11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5" r="34081"/>
          <a:stretch>
            <a:fillRect/>
          </a:stretch>
        </p:blipFill>
        <p:spPr bwMode="auto">
          <a:xfrm>
            <a:off x="5111942" y="4017461"/>
            <a:ext cx="750037" cy="26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贾文\贾文\源文件\同步\物理 人教 必修1 新课标\4-11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7" r="-1"/>
          <a:stretch>
            <a:fillRect/>
          </a:stretch>
        </p:blipFill>
        <p:spPr bwMode="auto">
          <a:xfrm>
            <a:off x="7038797" y="4017461"/>
            <a:ext cx="719537" cy="26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二、动力学的图象问题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6574" y="880854"/>
            <a:ext cx="11210519" cy="5181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常见的图象形式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在动力学与运动学问题中，常见、常用的图象是位移图象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、速度图象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和力的图象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等，这些图象反映的是物体的运动规律、受力规律，而绝非代表物体的运动轨迹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图象问题的分析方法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遇到带有物理图象的问题时，要认真分析图象，先从它的物理意义、点、线段、斜率、截距、交点、拐点、面积等方面了解图象给出的信息，再利用共点力平衡、牛顿运动定律及运动学公式解题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513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10212" y="5393060"/>
            <a:ext cx="892050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A.0.5 kg,0.4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　　　　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	B.1.5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C.0.5 kg,0.2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D.1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kg,0.2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0212" y="26368"/>
            <a:ext cx="1143585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放在水平地面上的一物块，受到方向不变的水平推力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的作用，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的大小与时间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的关系如图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甲所示，物块速度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的关系如图乙所示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取重力加速度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由这两个图象可以求得物块的质量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和物块与地面之间的动摩擦因数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分别为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" name="矩形 2"/>
          <p:cNvSpPr/>
          <p:nvPr/>
        </p:nvSpPr>
        <p:spPr>
          <a:xfrm>
            <a:off x="3771433" y="4509914"/>
            <a:ext cx="4493538" cy="65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　　　　　　　　　　乙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3569" y="4725938"/>
            <a:ext cx="723275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630" y="55160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59622"/>
              </p:ext>
            </p:extLst>
          </p:nvPr>
        </p:nvGraphicFramePr>
        <p:xfrm>
          <a:off x="6741492" y="5294831"/>
          <a:ext cx="5492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文档" r:id="rId4" imgW="549985" imgH="1057082" progId="Word.Document.12">
                  <p:embed/>
                </p:oleObj>
              </mc:Choice>
              <mc:Fallback>
                <p:oleObj name="文档" r:id="rId4" imgW="549985" imgH="1057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1492" y="5294831"/>
                        <a:ext cx="5492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19" name="Picture 99" descr="\\贾文\贾文\源文件\同步\物理 人教 必修1 新课标\4-116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5" y="2637706"/>
            <a:ext cx="7609263" cy="195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111960"/>
              </p:ext>
            </p:extLst>
          </p:nvPr>
        </p:nvGraphicFramePr>
        <p:xfrm>
          <a:off x="514622" y="1116013"/>
          <a:ext cx="111252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文档" r:id="rId3" imgW="11129772" imgH="2198025" progId="Word.Document.12">
                  <p:embed/>
                </p:oleObj>
              </mc:Choice>
              <mc:Fallback>
                <p:oleObj name="文档" r:id="rId3" imgW="11129772" imgH="2198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622" y="1116013"/>
                        <a:ext cx="1112520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2336" y="2827491"/>
            <a:ext cx="10686944" cy="2111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物块在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所受推力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，物块做匀速直线运动，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μmg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0.5 kg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0.4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103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765498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71798" y="1485578"/>
            <a:ext cx="10901751" cy="35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解决图象综合问题的关键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把图象与具体的题意、情境结合起来，明确图象的物理意义，明确图象所反映的物理过程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特别注意图象中的一些特殊点，如图线与横、纵坐标轴的交点，图线的转折点，两图线的交点等所表示的物理意义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7" name="图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Administrator\Desktop\用！！！\风景图片\新图！\3运动会\5c17e81028b2fa9d819e5403747ba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1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227942"/>
              </p:ext>
            </p:extLst>
          </p:nvPr>
        </p:nvGraphicFramePr>
        <p:xfrm>
          <a:off x="546367" y="3760456"/>
          <a:ext cx="5770562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文档" r:id="rId3" imgW="5777802" imgH="2352070" progId="Word.Document.12">
                  <p:embed/>
                </p:oleObj>
              </mc:Choice>
              <mc:Fallback>
                <p:oleObj name="文档" r:id="rId3" imgW="5777802" imgH="23520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367" y="3760456"/>
                        <a:ext cx="5770562" cy="234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06574" y="405458"/>
            <a:ext cx="11342972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瞬时加速度问题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所示，在光滑的水平面上，质量分别为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的木块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之间用轻弹簧相连，在拉力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作用下，以加速度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做匀加速直线运动，某时刻突然撤去拉力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，此瞬间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的加速度为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45469" y="359617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646" y="499365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9332" name="Picture 116" descr="\\贾文\贾文\源文件\同步\物理 人教 必修1 新课标\4-118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99" y="2631426"/>
            <a:ext cx="2921415" cy="9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562378" y="1341562"/>
            <a:ext cx="11120877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两木块在光滑的水平面上一起以加速度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向右匀加速运动时，弹簧的弹力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，在力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撤去的瞬间，弹簧的弹力来不及改变，大小仍为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，因此对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来讲，加速度此时仍为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：取向右为正方向，－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2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2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89337"/>
              </p:ext>
            </p:extLst>
          </p:nvPr>
        </p:nvGraphicFramePr>
        <p:xfrm>
          <a:off x="3948603" y="3389154"/>
          <a:ext cx="10969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文档" r:id="rId6" imgW="1102130" imgH="1095233" progId="Word.Document.12">
                  <p:embed/>
                </p:oleObj>
              </mc:Choice>
              <mc:Fallback>
                <p:oleObj name="文档" r:id="rId6" imgW="1102130" imgH="109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8603" y="3389154"/>
                        <a:ext cx="1096963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31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矩形 19"/>
          <p:cNvSpPr/>
          <p:nvPr/>
        </p:nvSpPr>
        <p:spPr>
          <a:xfrm>
            <a:off x="556142" y="508843"/>
            <a:ext cx="8707416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瞬时加速度问题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两小球悬挂在天花板上，两球用细线连接，上面是一轻质弹簧，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两球的质量分别为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，在细线烧断瞬间，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两球的加速度为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取向下为正方向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B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	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D.2</a:t>
            </a:r>
            <a:r>
              <a:rPr lang="en-US" altLang="zh-CN" sz="2800" i="1" kern="100" smtClean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4" name="矩形 3"/>
          <p:cNvSpPr/>
          <p:nvPr/>
        </p:nvSpPr>
        <p:spPr>
          <a:xfrm>
            <a:off x="10046666" y="373003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2822" y="40778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5362" name="Picture 2" descr="\\贾文\贾文\源文件\同步\物理 人教 必修1 新课标\4-119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8" y="808948"/>
            <a:ext cx="1569411" cy="28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467850" y="1096963"/>
            <a:ext cx="11296938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在细线烧断之前，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可看成一个整体，由二力平衡知，弹簧弹力等于整体重力，故弹力向上且大小为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当细线烧断瞬间，弹簧的形变量不变，故弹力不变，故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受重力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和方向向上且大小为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的弹力，取向下为正方向，则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，方向向上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而言，细线烧断后只受重力作用，则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的加速度为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，方向向下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93379"/>
              </p:ext>
            </p:extLst>
          </p:nvPr>
        </p:nvGraphicFramePr>
        <p:xfrm>
          <a:off x="6066155" y="3139123"/>
          <a:ext cx="15748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文档" r:id="rId6" imgW="1583189" imgH="1104591" progId="Word.Document.12">
                  <p:embed/>
                </p:oleObj>
              </mc:Choice>
              <mc:Fallback>
                <p:oleObj name="文档" r:id="rId6" imgW="1583189" imgH="1104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6155" y="3139123"/>
                        <a:ext cx="1574800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0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614" y="1341562"/>
            <a:ext cx="10210987" cy="3007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1.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会分析物体受力的瞬时变化，会求瞬时加速度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会分析物体受力随时间的变化图象和速度随时间的变化图象，会结合图象解答动力学问题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7904" y="5120199"/>
            <a:ext cx="1152612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A.9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B.3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C.2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	D.4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矩形 15"/>
          <p:cNvSpPr/>
          <p:nvPr/>
        </p:nvSpPr>
        <p:spPr>
          <a:xfrm>
            <a:off x="357904" y="117426"/>
            <a:ext cx="11526120" cy="19794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0.8 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的物体在一水平面上运动，如图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分别表示物体不受拉力作用和受到水平拉力作用时的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图线，则拉力和摩擦力之比为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6386" name="Picture 2" descr="\\贾文\贾文\源文件\同步\物理 人教 必修1 新课标\4-120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28" y="1814094"/>
            <a:ext cx="3430956" cy="275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733569" y="460428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2862" y="51515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矩形 15"/>
          <p:cNvSpPr/>
          <p:nvPr/>
        </p:nvSpPr>
        <p:spPr>
          <a:xfrm>
            <a:off x="517892" y="1230059"/>
            <a:ext cx="11076375" cy="29443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由题可知，题图中图线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表示的为仅受摩擦力时的运动图线，加速度大小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1.5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；图线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表示的为受水平拉力和摩擦力的运动图线，加速度大小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0.75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；由牛顿第二定律得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76686"/>
              </p:ext>
            </p:extLst>
          </p:nvPr>
        </p:nvGraphicFramePr>
        <p:xfrm>
          <a:off x="2391430" y="3275618"/>
          <a:ext cx="127158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文档" r:id="rId6" imgW="1270941" imgH="1269074" progId="Word.Document.12">
                  <p:embed/>
                </p:oleObj>
              </mc:Choice>
              <mc:Fallback>
                <p:oleObj name="文档" r:id="rId6" imgW="1270941" imgH="1269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1430" y="3275618"/>
                        <a:ext cx="1271588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4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3470" y="189434"/>
            <a:ext cx="11074344" cy="56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均静止在同一水平面上，它们的质量分别为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，与水平面间的动摩擦因数分别为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，用平行于水平面的拉力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分别拉物体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，所得加速度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与拉力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的关系图线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甲、乙、丙所示，则以下说法正确的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endParaRPr lang="en-US" altLang="zh-CN" sz="280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 smtClean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 smtClean="0">
                <a:latin typeface="Times New Roman"/>
                <a:ea typeface="华文细黑"/>
                <a:cs typeface="Courier New"/>
              </a:rPr>
              <a:t>C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4656" name="Picture 320" descr="\\贾文\贾文\源文件\同步\物理 人教 必修1 新课标\4-1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24" y="3069687"/>
            <a:ext cx="4348150" cy="30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042262" y="599160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334" y="31214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334" y="37593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334" y="51579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28" name="图片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03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8294" y="1452280"/>
            <a:ext cx="10964697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根据牛顿第二定律有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，得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图象的斜率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由图象可看出，乙、丙的斜率相等，小于甲的斜率，则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，根据图象可看出，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，故选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764658"/>
              </p:ext>
            </p:extLst>
          </p:nvPr>
        </p:nvGraphicFramePr>
        <p:xfrm>
          <a:off x="8193598" y="1446842"/>
          <a:ext cx="82391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文档" r:id="rId3" imgW="824258" imgH="1300027" progId="Word.Document.12">
                  <p:embed/>
                </p:oleObj>
              </mc:Choice>
              <mc:Fallback>
                <p:oleObj name="文档" r:id="rId3" imgW="824258" imgH="1300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3598" y="1446842"/>
                        <a:ext cx="82391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13764"/>
              </p:ext>
            </p:extLst>
          </p:nvPr>
        </p:nvGraphicFramePr>
        <p:xfrm>
          <a:off x="2216934" y="2124759"/>
          <a:ext cx="82391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文档" r:id="rId5" imgW="824258" imgH="1300027" progId="Word.Document.12">
                  <p:embed/>
                </p:oleObj>
              </mc:Choice>
              <mc:Fallback>
                <p:oleObj name="文档" r:id="rId5" imgW="824258" imgH="1300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6934" y="2124759"/>
                        <a:ext cx="823913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7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115511749827516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3511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4027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000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6102000"/>
              </a:tblGrid>
              <a:tr h="1116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9" name="TextBox 24">
            <a:hlinkClick r:id="rId4" action="ppaction://hlinksldjump"/>
          </p:cNvPr>
          <p:cNvSpPr txBox="1"/>
          <p:nvPr/>
        </p:nvSpPr>
        <p:spPr>
          <a:xfrm>
            <a:off x="127374" y="2656924"/>
            <a:ext cx="5850544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</a:t>
            </a: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5">
            <a:hlinkClick r:id="rId5" action="ppaction://hlinksldjump"/>
          </p:cNvPr>
          <p:cNvSpPr txBox="1"/>
          <p:nvPr/>
        </p:nvSpPr>
        <p:spPr>
          <a:xfrm>
            <a:off x="6204039" y="2656924"/>
            <a:ext cx="5850544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inistrator\Desktop\用！！！\风景图片\新图！\3运动会\5c17e81028b2fa9d819e5403747ba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1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一、瞬时加速度问题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426259" y="981728"/>
            <a:ext cx="11210519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物体的加速度与合力存在瞬时对应关系，所以分析物体在某一时刻的瞬时加速度，关键是分析该时刻物体的受力情况及运动状态，再由牛顿第二定律求出瞬时加速度，解决此类问题时，要注意两类模型的特点：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刚性绳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或接触面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模型：这种不发生明显形变就能产生弹力的物体，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剪断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或脱离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后，恢复形变几乎不需要时间，故认为弹力立即改变或消失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或橡皮绳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模型：此种物体的特点是形变量大，恢复形变需要较长时间，在瞬时问题中，其弹力往往可以看成是不变的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7552" y="533321"/>
            <a:ext cx="11054668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的小球被水平绳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和与竖直方向成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角的轻弹簧系着处于静止状态，现将绳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烧断，在绳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烧断的瞬间，下列说法正确的是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弹簧的拉力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弹簧的拉力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小球的加速度为零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小球的加速度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θ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5" name="矩形 4"/>
          <p:cNvSpPr/>
          <p:nvPr/>
        </p:nvSpPr>
        <p:spPr>
          <a:xfrm>
            <a:off x="9522982" y="485079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52953"/>
              </p:ext>
            </p:extLst>
          </p:nvPr>
        </p:nvGraphicFramePr>
        <p:xfrm>
          <a:off x="3338582" y="2603758"/>
          <a:ext cx="930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文档" r:id="rId4" imgW="930800" imgH="1038006" progId="Word.Document.12">
                  <p:embed/>
                </p:oleObj>
              </mc:Choice>
              <mc:Fallback>
                <p:oleObj name="文档" r:id="rId4" imgW="930800" imgH="1038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8582" y="2603758"/>
                        <a:ext cx="9302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974" y="27614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74" name="Picture 50" descr="\\贾文\贾文\源文件\同步\物理 人教 必修1 新课标\4-11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2242822"/>
            <a:ext cx="2826298" cy="24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9575" y="223929"/>
            <a:ext cx="11457851" cy="19536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烧断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之前，小球受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个力，受力分析如图所示，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烧断绳的瞬间，绳的张力没有了，但由于轻弹簧形变的恢复需要时间，故弹簧的弹力不变，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</p:txBody>
      </p:sp>
      <p:pic>
        <p:nvPicPr>
          <p:cNvPr id="15362" name="Picture 2" descr="\\贾文\贾文\源文件\同步\物理 人教 必修1 新课标\4-1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98" y="1941986"/>
            <a:ext cx="2513777" cy="31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39575" y="5130633"/>
            <a:ext cx="11457851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烧断绳的瞬间，小球受到的合力与绳子的拉力等大反向，即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合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tan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，则小球的加速度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tan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882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279714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07736" y="1095058"/>
            <a:ext cx="11232086" cy="53381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加速度和力具有瞬时对应关系，即同时产生、同时变化、同时消失，分析物体在某一时刻的瞬时加速度，关键是分析该时刻物体的受力情况及运动状态，再由牛顿第二定律求出瞬时加速度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分析瞬时变化问题的一般思路：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分析瞬时变化前物体的受力情况，求出每个力的大小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分析瞬时变化后每个力的变化情况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由每个力的变化确定变化后瞬间的合力，由牛顿第二定律求瞬时加速度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484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6" name="矩形 5"/>
          <p:cNvSpPr/>
          <p:nvPr/>
        </p:nvSpPr>
        <p:spPr>
          <a:xfrm>
            <a:off x="416099" y="385855"/>
            <a:ext cx="9190806" cy="56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所示，质量分别为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两球用轻弹簧连接，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球用细线悬挂起来，两球均处于静止状态，如果将悬挂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球的细线剪断，此时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两球的瞬时加速度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的大小分别是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0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10627" y="375035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033" y="53997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6386" name="Picture 2" descr="\\贾文\贾文\源文件\同步\物理 人教 必修1 新课标\4-11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10" y="631153"/>
            <a:ext cx="1761909" cy="30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1005</Words>
  <Application>Microsoft Office PowerPoint</Application>
  <PresentationFormat>自定义</PresentationFormat>
  <Paragraphs>138</Paragraphs>
  <Slides>24</Slides>
  <Notes>0</Notes>
  <HiddenSlides>7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5813</cp:revision>
  <dcterms:created xsi:type="dcterms:W3CDTF">2014-11-27T01:03:00Z</dcterms:created>
  <dcterms:modified xsi:type="dcterms:W3CDTF">2018-07-02T07:19:57Z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