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672" r:id="rId2"/>
    <p:sldId id="1126" r:id="rId3"/>
    <p:sldId id="1127" r:id="rId4"/>
    <p:sldId id="1350" r:id="rId5"/>
    <p:sldId id="1351" r:id="rId6"/>
    <p:sldId id="1352" r:id="rId7"/>
    <p:sldId id="441" r:id="rId8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DC3E6"/>
    <a:srgbClr val="FFD966"/>
    <a:srgbClr val="DEEBF7"/>
    <a:srgbClr val="B4C7E7"/>
    <a:srgbClr val="F3EFE5"/>
    <a:srgbClr val="00CCFF"/>
    <a:srgbClr val="FF9900"/>
    <a:srgbClr val="0000CC"/>
    <a:srgbClr val="9BB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247" autoAdjust="0"/>
  </p:normalViewPr>
  <p:slideViewPr>
    <p:cSldViewPr>
      <p:cViewPr varScale="1">
        <p:scale>
          <a:sx n="84" d="100"/>
          <a:sy n="84" d="100"/>
        </p:scale>
        <p:origin x="-144" y="-67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2018/7/2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525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用！！！\风景图片\新图！\3运动会\timg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8"/>
          <a:stretch/>
        </p:blipFill>
        <p:spPr bwMode="auto">
          <a:xfrm>
            <a:off x="406" y="1"/>
            <a:ext cx="12189600" cy="685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-986" y="3707638"/>
            <a:ext cx="12192000" cy="1375395"/>
            <a:chOff x="-1524000" y="2705990"/>
            <a:chExt cx="12192000" cy="1375395"/>
          </a:xfrm>
        </p:grpSpPr>
        <p:sp>
          <p:nvSpPr>
            <p:cNvPr id="34" name="矩形 33"/>
            <p:cNvSpPr/>
            <p:nvPr/>
          </p:nvSpPr>
          <p:spPr>
            <a:xfrm>
              <a:off x="-1524000" y="2705990"/>
              <a:ext cx="12192000" cy="1292787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3985218" y="3998778"/>
              <a:ext cx="6682781" cy="82606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-1524000" y="3998777"/>
              <a:ext cx="5509219" cy="82608"/>
            </a:xfrm>
            <a:prstGeom prst="rect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7" name="Picture 2" descr="C:\Users\Administrator\Desktop\5555555555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14" y="3677149"/>
            <a:ext cx="11525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标题 2"/>
          <p:cNvSpPr txBox="1">
            <a:spLocks/>
          </p:cNvSpPr>
          <p:nvPr/>
        </p:nvSpPr>
        <p:spPr>
          <a:xfrm>
            <a:off x="2926854" y="4295407"/>
            <a:ext cx="8886056" cy="6839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218565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800" b="1" kern="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章末总结</a:t>
            </a:r>
            <a:endParaRPr lang="zh-CN" altLang="zh-CN" sz="3800" b="1" kern="1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0" name="副标题 3"/>
          <p:cNvSpPr txBox="1">
            <a:spLocks/>
          </p:cNvSpPr>
          <p:nvPr/>
        </p:nvSpPr>
        <p:spPr>
          <a:xfrm>
            <a:off x="2926854" y="3777134"/>
            <a:ext cx="6120000" cy="504056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</a:rPr>
              <a:t>第四章</a:t>
            </a:r>
            <a:r>
              <a:rPr lang="zh-CN" altLang="zh-CN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</a:rPr>
              <a:t>　</a:t>
            </a: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微软雅黑"/>
                <a:cs typeface="Times New Roman" pitchFamily="18" charset="0"/>
              </a:rPr>
              <a:t>牛顿运动定律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esktop\用！！！\风景图片\新图！\3运动会\5tim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4" r="5384"/>
          <a:stretch/>
        </p:blipFill>
        <p:spPr bwMode="auto">
          <a:xfrm>
            <a:off x="8590413" y="794"/>
            <a:ext cx="360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: 圆角 6"/>
          <p:cNvSpPr/>
          <p:nvPr/>
        </p:nvSpPr>
        <p:spPr>
          <a:xfrm>
            <a:off x="0" y="2709714"/>
            <a:ext cx="8590412" cy="962038"/>
          </a:xfrm>
          <a:prstGeom prst="roundRect">
            <a:avLst>
              <a:gd name="adj" fmla="val 13060"/>
            </a:avLst>
          </a:prstGeom>
          <a:solidFill>
            <a:schemeClr val="bg1">
              <a:alpha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5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知识网络</a:t>
            </a:r>
            <a:endParaRPr lang="en-US" altLang="zh-CN" sz="55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2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4566" y="1497552"/>
            <a:ext cx="539963" cy="339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牛顿运动定律</a:t>
            </a:r>
            <a:endParaRPr lang="zh-CN" altLang="en-US" sz="2800" dirty="0"/>
          </a:p>
        </p:txBody>
      </p:sp>
      <p:sp>
        <p:nvSpPr>
          <p:cNvPr id="9" name="左大括号 8"/>
          <p:cNvSpPr/>
          <p:nvPr/>
        </p:nvSpPr>
        <p:spPr>
          <a:xfrm>
            <a:off x="905788" y="1467117"/>
            <a:ext cx="231941" cy="345692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248302" y="1412106"/>
            <a:ext cx="9571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内容：一切物体总保持匀速直线运动状态或静止状态，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除非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作用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在它上面的力迫使它改变这种状态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1081327" y="2179919"/>
            <a:ext cx="906980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牛顿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 algn="ctr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第一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定律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2046841" y="1467117"/>
            <a:ext cx="231941" cy="345692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48302" y="372225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理解</a:t>
            </a:r>
            <a:endParaRPr lang="zh-CN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3346937" y="2920797"/>
            <a:ext cx="85234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力是改变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物体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的原因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一切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物体在任何情况下都具有惯性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是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惯性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大小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惟一量度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3122558" y="3128508"/>
            <a:ext cx="231941" cy="1710704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539462" y="298758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运动状态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060507" y="363681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质量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93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4566" y="1497552"/>
            <a:ext cx="539963" cy="339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牛顿运动定律</a:t>
            </a:r>
            <a:endParaRPr lang="zh-CN" altLang="en-US" sz="2800" dirty="0"/>
          </a:p>
        </p:txBody>
      </p:sp>
      <p:sp>
        <p:nvSpPr>
          <p:cNvPr id="9" name="左大括号 8"/>
          <p:cNvSpPr/>
          <p:nvPr/>
        </p:nvSpPr>
        <p:spPr>
          <a:xfrm>
            <a:off x="905788" y="801582"/>
            <a:ext cx="231941" cy="478799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248302" y="714698"/>
            <a:ext cx="95715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内容：物体加速度的大小跟它受到的作用力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成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跟它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质量成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加速度的方向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跟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相同</a:t>
            </a:r>
            <a:r>
              <a:rPr lang="en-US" altLang="zh-CN" sz="2800" kern="100" dirty="0" smtClean="0">
                <a:latin typeface="Times New Roman"/>
                <a:ea typeface="华文细黑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表达式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i="1" kern="100" dirty="0">
                <a:latin typeface="Times New Roman"/>
                <a:ea typeface="华文细黑"/>
              </a:rPr>
              <a:t>F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____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1081327" y="2179919"/>
            <a:ext cx="90281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牛顿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第二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定律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2046841" y="801582"/>
            <a:ext cx="231941" cy="478799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48302" y="356107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理解</a:t>
            </a:r>
            <a:endParaRPr lang="zh-CN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3346937" y="2739306"/>
            <a:ext cx="85234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性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i="1" kern="100" dirty="0">
                <a:latin typeface="Times New Roman"/>
                <a:ea typeface="华文细黑"/>
              </a:rPr>
              <a:t>a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的方向与</a:t>
            </a:r>
            <a:r>
              <a:rPr lang="en-US" altLang="zh-CN" sz="2800" i="1" kern="100" dirty="0">
                <a:latin typeface="Times New Roman"/>
                <a:ea typeface="华文细黑"/>
              </a:rPr>
              <a:t>F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的方向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一致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性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i="1" kern="100" dirty="0">
                <a:latin typeface="Times New Roman"/>
                <a:ea typeface="华文细黑"/>
              </a:rPr>
              <a:t>a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随</a:t>
            </a:r>
            <a:r>
              <a:rPr lang="en-US" altLang="zh-CN" sz="2800" i="1" kern="100" dirty="0">
                <a:latin typeface="Times New Roman"/>
                <a:ea typeface="华文细黑"/>
              </a:rPr>
              <a:t>F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的变化而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变化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性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：每个力都能使物体产生一个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加速度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3122558" y="2967337"/>
            <a:ext cx="231941" cy="1710704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248302" y="4880114"/>
            <a:ext cx="9571593" cy="659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力学单位制：基本量与基本单位、导出单位、单位制的应用</a:t>
            </a:r>
            <a:endParaRPr lang="zh-CN" altLang="en-US" sz="2800" dirty="0"/>
          </a:p>
        </p:txBody>
      </p:sp>
      <p:sp>
        <p:nvSpPr>
          <p:cNvPr id="2" name="矩形 1"/>
          <p:cNvSpPr/>
          <p:nvPr/>
        </p:nvSpPr>
        <p:spPr>
          <a:xfrm>
            <a:off x="9417734" y="79597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正比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20627" y="141445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反比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59742" y="141445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作用力的方向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35393" y="2112442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ma</a:t>
            </a:r>
            <a:endParaRPr lang="zh-CN" altLang="en-US" sz="2800" i="1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80110" y="282236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矢量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80110" y="346349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瞬时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80110" y="410461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独立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933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" grpId="0"/>
      <p:bldP spid="15" grpId="1"/>
      <p:bldP spid="16" grpId="0"/>
      <p:bldP spid="16" grpId="1"/>
      <p:bldP spid="17" grpId="0"/>
      <p:bldP spid="17" grpId="1"/>
      <p:bldP spid="4" grpId="0"/>
      <p:bldP spid="4" grpId="1"/>
      <p:bldP spid="19" grpId="0"/>
      <p:bldP spid="19" grpId="1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4566" y="1497552"/>
            <a:ext cx="539963" cy="339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牛顿运动定律</a:t>
            </a:r>
            <a:endParaRPr lang="zh-CN" altLang="en-US" sz="2800" dirty="0"/>
          </a:p>
        </p:txBody>
      </p:sp>
      <p:sp>
        <p:nvSpPr>
          <p:cNvPr id="9" name="左大括号 8"/>
          <p:cNvSpPr/>
          <p:nvPr/>
        </p:nvSpPr>
        <p:spPr>
          <a:xfrm>
            <a:off x="905788" y="551116"/>
            <a:ext cx="231941" cy="5288930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2230636" y="529154"/>
            <a:ext cx="9571593" cy="1307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内容：两个物体之间的作用力和反作用力总是大小相等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latin typeface="Times New Roman"/>
                <a:ea typeface="华文细黑"/>
                <a:cs typeface="Times New Roman"/>
              </a:rPr>
              <a:t> 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方向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相反，作用在同一条直线上</a:t>
            </a:r>
            <a:r>
              <a:rPr lang="en-US" altLang="zh-CN" sz="2800" kern="100" dirty="0">
                <a:latin typeface="Times New Roman"/>
                <a:ea typeface="华文细黑"/>
              </a:rPr>
              <a:t>.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1081327" y="1515454"/>
            <a:ext cx="90281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牛顿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第三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lvl="0"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定律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2046841" y="551116"/>
            <a:ext cx="231941" cy="3960000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30636" y="298412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理解</a:t>
            </a:r>
            <a:endParaRPr lang="zh-CN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3346937" y="1844730"/>
            <a:ext cx="85234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同时产生，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同时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同时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消失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同种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_____</a:t>
            </a:r>
            <a:endParaRPr lang="en-US" altLang="zh-CN" sz="2800" kern="1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分别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作用在两个相互作用的物体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上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作用力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、反作用力和一对平衡力的区别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3122558" y="2061038"/>
            <a:ext cx="231941" cy="2369398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081327" y="5070901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两类基本问题</a:t>
            </a:r>
            <a:endParaRPr lang="zh-CN" altLang="en-US" sz="2800" dirty="0"/>
          </a:p>
        </p:txBody>
      </p:sp>
      <p:sp>
        <p:nvSpPr>
          <p:cNvPr id="24" name="矩形 23"/>
          <p:cNvSpPr/>
          <p:nvPr/>
        </p:nvSpPr>
        <p:spPr>
          <a:xfrm>
            <a:off x="3582892" y="4620830"/>
            <a:ext cx="4811279" cy="130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已知运动情况确定受力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情况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已知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受力情况确定运动情况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26" name="左大括号 25"/>
          <p:cNvSpPr/>
          <p:nvPr/>
        </p:nvSpPr>
        <p:spPr>
          <a:xfrm>
            <a:off x="3369062" y="4739046"/>
            <a:ext cx="231941" cy="1186931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22635" y="191762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变化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099302" y="255669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性质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49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4566" y="1497552"/>
            <a:ext cx="539963" cy="339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牛顿运动定律</a:t>
            </a:r>
            <a:endParaRPr lang="zh-CN" altLang="en-US" sz="2800" dirty="0"/>
          </a:p>
        </p:txBody>
      </p:sp>
      <p:sp>
        <p:nvSpPr>
          <p:cNvPr id="9" name="左大括号 8"/>
          <p:cNvSpPr/>
          <p:nvPr/>
        </p:nvSpPr>
        <p:spPr>
          <a:xfrm>
            <a:off x="905788" y="558841"/>
            <a:ext cx="231941" cy="5288930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081327" y="120859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超重与失重</a:t>
            </a:r>
            <a:endParaRPr lang="zh-CN" altLang="en-US" sz="2800" dirty="0"/>
          </a:p>
        </p:txBody>
      </p:sp>
      <p:sp>
        <p:nvSpPr>
          <p:cNvPr id="24" name="矩形 23"/>
          <p:cNvSpPr/>
          <p:nvPr/>
        </p:nvSpPr>
        <p:spPr>
          <a:xfrm>
            <a:off x="3246254" y="477466"/>
            <a:ext cx="65549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超重：加速度</a:t>
            </a:r>
            <a:r>
              <a:rPr lang="en-US" altLang="zh-CN" sz="2800" i="1" kern="100" dirty="0" smtClean="0">
                <a:latin typeface="Times New Roman"/>
                <a:ea typeface="华文细黑"/>
              </a:rPr>
              <a:t>a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en-US" altLang="zh-CN" sz="2800" i="1" kern="100" dirty="0" smtClean="0">
                <a:latin typeface="Times New Roman"/>
                <a:ea typeface="华文细黑"/>
              </a:rPr>
              <a:t>F</a:t>
            </a:r>
            <a:r>
              <a:rPr lang="en-US" altLang="zh-CN" sz="2800" kern="100" baseline="-25000" dirty="0" smtClean="0">
                <a:latin typeface="Times New Roman"/>
                <a:ea typeface="华文细黑"/>
              </a:rPr>
              <a:t>N</a:t>
            </a:r>
            <a:r>
              <a:rPr lang="en-US" altLang="zh-CN" sz="2800" kern="100" dirty="0" smtClean="0">
                <a:latin typeface="Times New Roman"/>
                <a:ea typeface="华文细黑"/>
              </a:rPr>
              <a:t>&gt;</a:t>
            </a:r>
            <a:r>
              <a:rPr lang="en-US" altLang="zh-CN" sz="2800" i="1" kern="100" dirty="0" smtClean="0">
                <a:latin typeface="Times New Roman"/>
                <a:ea typeface="华文细黑"/>
              </a:rPr>
              <a:t>G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失重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：加速度</a:t>
            </a:r>
            <a:r>
              <a:rPr lang="en-US" altLang="zh-CN" sz="2800" i="1" kern="100" dirty="0" smtClean="0">
                <a:latin typeface="Times New Roman"/>
                <a:ea typeface="华文细黑"/>
              </a:rPr>
              <a:t>a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en-US" altLang="zh-CN" sz="2800" i="1" kern="100" dirty="0" smtClean="0">
                <a:latin typeface="Times New Roman"/>
                <a:ea typeface="华文细黑"/>
              </a:rPr>
              <a:t>F</a:t>
            </a:r>
            <a:r>
              <a:rPr lang="en-US" altLang="zh-CN" sz="2800" kern="100" baseline="-25000" dirty="0" smtClean="0">
                <a:latin typeface="Times New Roman"/>
                <a:ea typeface="华文细黑"/>
              </a:rPr>
              <a:t>N</a:t>
            </a:r>
            <a:r>
              <a:rPr lang="en-US" altLang="zh-CN" sz="2800" kern="100" dirty="0" smtClean="0">
                <a:latin typeface="Times New Roman"/>
                <a:ea typeface="华文细黑"/>
              </a:rPr>
              <a:t>&lt;</a:t>
            </a:r>
            <a:r>
              <a:rPr lang="en-US" altLang="zh-CN" sz="2800" i="1" kern="100" dirty="0" smtClean="0">
                <a:latin typeface="Times New Roman"/>
                <a:ea typeface="华文细黑"/>
              </a:rPr>
              <a:t>G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完全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失重：</a:t>
            </a:r>
            <a:r>
              <a:rPr lang="en-US" altLang="zh-CN" sz="2800" i="1" kern="100" dirty="0">
                <a:latin typeface="Times New Roman"/>
                <a:ea typeface="华文细黑"/>
              </a:rPr>
              <a:t>a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i="1" u="sng" kern="100" dirty="0">
                <a:latin typeface="Times New Roman"/>
                <a:ea typeface="华文细黑"/>
              </a:rPr>
              <a:t>g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</a:t>
            </a:r>
            <a:r>
              <a:rPr lang="en-US" altLang="zh-CN" sz="2800" i="1" kern="100" dirty="0">
                <a:latin typeface="Times New Roman"/>
                <a:ea typeface="华文细黑"/>
              </a:rPr>
              <a:t>F</a:t>
            </a:r>
            <a:r>
              <a:rPr lang="en-US" altLang="zh-CN" sz="2800" kern="100" baseline="-25000" dirty="0">
                <a:latin typeface="Times New Roman"/>
                <a:ea typeface="华文细黑"/>
              </a:rPr>
              <a:t>N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>
                <a:latin typeface="Times New Roman"/>
                <a:ea typeface="华文细黑"/>
              </a:rPr>
              <a:t>0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26" name="左大括号 25"/>
          <p:cNvSpPr/>
          <p:nvPr/>
        </p:nvSpPr>
        <p:spPr>
          <a:xfrm>
            <a:off x="2998862" y="551116"/>
            <a:ext cx="231941" cy="1911565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81327" y="3543330"/>
            <a:ext cx="2339102" cy="13062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共点力作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用下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物体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的平衡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3542665" y="2586906"/>
            <a:ext cx="62991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平衡状态：静止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或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________</a:t>
            </a:r>
            <a:r>
              <a:rPr lang="en-US" altLang="zh-CN" sz="2800" kern="100" dirty="0">
                <a:latin typeface="宋体" pitchFamily="2" charset="-122"/>
                <a:ea typeface="宋体" pitchFamily="2" charset="-122"/>
                <a:cs typeface="Times New Roman"/>
              </a:rPr>
              <a:t>__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</a:t>
            </a:r>
            <a:endParaRPr lang="en-US" altLang="zh-CN" sz="2800" kern="100" dirty="0" smtClean="0">
              <a:latin typeface="Times New Roman"/>
              <a:ea typeface="华文细黑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平衡条件：</a:t>
            </a:r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______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3358902" y="2697863"/>
            <a:ext cx="231941" cy="315366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42665" y="467676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求解方法</a:t>
            </a:r>
            <a:endParaRPr lang="zh-CN" altLang="en-US" sz="2800" dirty="0"/>
          </a:p>
        </p:txBody>
      </p:sp>
      <p:sp>
        <p:nvSpPr>
          <p:cNvPr id="28" name="左大括号 27"/>
          <p:cNvSpPr/>
          <p:nvPr/>
        </p:nvSpPr>
        <p:spPr>
          <a:xfrm>
            <a:off x="5151136" y="4032743"/>
            <a:ext cx="231941" cy="1818789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5353918" y="436589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三角形法</a:t>
            </a:r>
            <a:endParaRPr lang="zh-CN" altLang="en-US" sz="2800" dirty="0"/>
          </a:p>
        </p:txBody>
      </p:sp>
      <p:sp>
        <p:nvSpPr>
          <p:cNvPr id="30" name="左大括号 29"/>
          <p:cNvSpPr/>
          <p:nvPr/>
        </p:nvSpPr>
        <p:spPr>
          <a:xfrm>
            <a:off x="6958414" y="4032743"/>
            <a:ext cx="231941" cy="1222897"/>
          </a:xfrm>
          <a:prstGeom prst="leftBrace">
            <a:avLst>
              <a:gd name="adj1" fmla="val 35129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7131386" y="3872002"/>
            <a:ext cx="2671455" cy="130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直角三角形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法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相似三角形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法</a:t>
            </a:r>
            <a:endParaRPr lang="en-US" altLang="zh-CN" sz="2800" kern="100" dirty="0" smtClean="0">
              <a:latin typeface="Times New Roman"/>
              <a:ea typeface="华文细黑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353918" y="5353690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100" dirty="0" smtClean="0">
                <a:latin typeface="宋体" pitchFamily="2" charset="-122"/>
                <a:ea typeface="宋体" pitchFamily="2" charset="-122"/>
                <a:cs typeface="Times New Roman"/>
              </a:rPr>
              <a:t>_____</a:t>
            </a:r>
            <a:r>
              <a:rPr lang="en-US" altLang="zh-CN" sz="2800" kern="100" dirty="0" smtClean="0">
                <a:solidFill>
                  <a:prstClr val="black"/>
                </a:solidFill>
                <a:latin typeface="宋体" pitchFamily="2" charset="-122"/>
                <a:ea typeface="宋体" pitchFamily="2" charset="-122"/>
                <a:cs typeface="Times New Roman"/>
              </a:rPr>
              <a:t>______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5682590" y="53079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向上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682590" y="119754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向下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55246" y="2647866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匀速直线运动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393237" y="3238763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i="1" kern="100" dirty="0">
                <a:solidFill>
                  <a:srgbClr val="C00000"/>
                </a:solidFill>
                <a:latin typeface="Times New Roman"/>
                <a:ea typeface="华文细黑"/>
              </a:rPr>
              <a:t>F</a:t>
            </a:r>
            <a:r>
              <a:rPr lang="zh-CN" altLang="zh-CN" sz="2800" kern="100" baseline="-250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合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＝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</a:rPr>
              <a:t>0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364966" y="528079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正交分解法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7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6" grpId="0"/>
      <p:bldP spid="36" grpId="1"/>
      <p:bldP spid="38" grpId="0"/>
      <p:bldP spid="38" grpId="1"/>
      <p:bldP spid="39" grpId="0"/>
      <p:bldP spid="39" grpId="1"/>
      <p:bldP spid="40" grpId="0"/>
      <p:bldP spid="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Administrator\Desktop\用！！！\风景图片\新图！\3运动会\timg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8"/>
          <a:stretch/>
        </p:blipFill>
        <p:spPr bwMode="auto">
          <a:xfrm>
            <a:off x="406" y="1"/>
            <a:ext cx="12189600" cy="685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组合 17"/>
          <p:cNvGrpSpPr/>
          <p:nvPr/>
        </p:nvGrpSpPr>
        <p:grpSpPr>
          <a:xfrm>
            <a:off x="-986" y="3707638"/>
            <a:ext cx="12192000" cy="1375395"/>
            <a:chOff x="-1524000" y="2705990"/>
            <a:chExt cx="12192000" cy="1375395"/>
          </a:xfrm>
        </p:grpSpPr>
        <p:sp>
          <p:nvSpPr>
            <p:cNvPr id="19" name="矩形 18"/>
            <p:cNvSpPr/>
            <p:nvPr/>
          </p:nvSpPr>
          <p:spPr>
            <a:xfrm>
              <a:off x="-1524000" y="2705990"/>
              <a:ext cx="12192000" cy="1292787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985218" y="3998778"/>
              <a:ext cx="6682781" cy="82606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-1524000" y="3998777"/>
              <a:ext cx="5509219" cy="82608"/>
            </a:xfrm>
            <a:prstGeom prst="rect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2" name="Picture 2" descr="C:\Users\Administrator\Desktop\5555555555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14" y="3677149"/>
            <a:ext cx="115252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矩形 27"/>
          <p:cNvSpPr/>
          <p:nvPr/>
        </p:nvSpPr>
        <p:spPr>
          <a:xfrm>
            <a:off x="4218742" y="3749194"/>
            <a:ext cx="4648455" cy="769409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defRPr/>
            </a:pPr>
            <a:r>
              <a:rPr lang="zh-CN" altLang="en-US" sz="44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本课结束</a:t>
            </a:r>
          </a:p>
        </p:txBody>
      </p:sp>
      <p:sp>
        <p:nvSpPr>
          <p:cNvPr id="29" name="标题 1"/>
          <p:cNvSpPr txBox="1">
            <a:spLocks/>
          </p:cNvSpPr>
          <p:nvPr/>
        </p:nvSpPr>
        <p:spPr>
          <a:xfrm>
            <a:off x="3122969" y="4253620"/>
            <a:ext cx="6840000" cy="913055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更多精彩内容请登录：</a:t>
            </a:r>
            <a:r>
              <a:rPr lang="en-US" altLang="zh-CN" sz="2700" b="1" dirty="0" err="1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www.91taoke.com</a:t>
            </a:r>
            <a:endParaRPr lang="zh-CN" altLang="en-US" sz="27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310</Words>
  <Application>Microsoft Office PowerPoint</Application>
  <PresentationFormat>自定义</PresentationFormat>
  <Paragraphs>71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7_Office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5728</cp:revision>
  <dcterms:created xsi:type="dcterms:W3CDTF">2014-11-27T01:03:00Z</dcterms:created>
  <dcterms:modified xsi:type="dcterms:W3CDTF">2018-07-02T08:18:34Z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